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15/10/2023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873086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298533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033334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807396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827846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194209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749601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99323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9964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43576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86371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99170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3854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15/10/2023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15/10/2023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15/10/2023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15/10/2023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15/10/2023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15/10/2023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15/10/2023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15/10/2023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15/10/2023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3.amazonaws.com/document.issuu.com/231009165621-d8016a9981fc2a9346f0778282eb73b6/original.file?AWSAccessKeyId=ASIATDDRE5J72ZFLACXJ&amp;Signature=Rk6Zb9vHgPsCK5yB9Oynxbgd3vc%3D&amp;x-amz-security-token=FwoGZXIvYXdzEHAaDG9hte6K45KqMv2aAyLZAolOjRJET4il6dWCqnxP1y0%2BANFj1i%2Bf2AdOCr%2FYBVUDSIexKVLp3ZZI3OtwIEvB1G3M%2FikKOssb7tEyKixknfpLtHCIiU5D6RIFNzs0WdAxR97KpqWKtxB8lA0wGuWYQBNwnWYCXtVo8jGFZOzdnGUmZ81f%2BwSb8TAsOzOYBD5s4PC4XnHP7NObGr%2BNI2pymreVvYotvIwpd8BPgOK8%2BhjZCKZhuVCOmenhNouVpPxOEqrxmhJSSpCDb2KrvZ6xBr9coTH9dPVb5KQnqo7Q1rkqE9RYR5M0M%2Fhdvn1JmqTM3FNSjuKCTydOn9db%2F8UrGQqrL3lynzpuoxzN6yaX5tGgYdOSE7JdhUyGTUaYWxNAhDWolYzhvpWbaClfk72lsjUU08PP%2BUaLH3ovWoV0ckJzkQnC56QyX7vhOdQKjNo5e3It381tNp6hNw2e8FiJ%2B9a9GpscyFFJBiiZi7WpBjIpPhpIQqQLY%2Fm3nzCwR5CT5QCgUvnGVzQtBMdq4g2zdRFTF50cOmPR6NY%3D&amp;Expires=1697469874"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ignited.global/case/business-and-management/introduction-statistics-marketing-using-sdg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forms.gle/HapahGfuFKde23C27"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r/DtGX2NBUbp"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forms.office.com/r/qa22acFtna"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forms.office.com/r/pez96Jgj1B"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639, 16 de octubre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presenta a su nueva Junta Directiva 2023-2025. Presidente: P. Fernando Ponce, SJ, rector de la PUCE; Vicepresidente: P. Anderson Pedroso, SJ, rector de PUC- Rio; Tesorero: P. Alexander </a:t>
            </a:r>
            <a:r>
              <a:rPr lang="es-CO" sz="1800" dirty="0" err="1"/>
              <a:t>Zatyrka</a:t>
            </a:r>
            <a:r>
              <a:rPr lang="es-CO" sz="1800" dirty="0"/>
              <a:t>, SJ, rector del ITESO; Vocales: Adriana Jiménez, directora del TUVCH y P. Andrés Aguerre, SJ, rector de la UCC; Secretario Ejecutivo: Francisco Urrutia.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FF0000"/>
                </a:solidFill>
                <a:hlinkClick r:id="rId3">
                  <a:extLst>
                    <a:ext uri="{A12FA001-AC4F-418D-AE19-62706E023703}">
                      <ahyp:hlinkClr xmlns:ahyp="http://schemas.microsoft.com/office/drawing/2018/hyperlinkcolor" val="tx"/>
                    </a:ext>
                  </a:extLst>
                </a:hlinkClick>
              </a:rPr>
              <a:t>Informe de Gestión: Junta directiva de AUSJAL 2021 – 2023</a:t>
            </a:r>
            <a:endParaRPr lang="es-CO" sz="1800" dirty="0">
              <a:solidFill>
                <a:srgbClr val="FF0000"/>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8434950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Del 21 al 23 de septiembre el </a:t>
            </a:r>
            <a:r>
              <a:rPr lang="es-CO" sz="1800" dirty="0" err="1"/>
              <a:t>Cinep</a:t>
            </a:r>
            <a:r>
              <a:rPr lang="es-CO" sz="1800" dirty="0"/>
              <a:t>/PPP participó en la Cuarta Sesión de la Mesa de Articulación Interinstitucional para dar cumplimiento al Auto SRVNH 04/04-86 de 2002 de la JEP Colombia, como representantes judiciales del Consejo Comunitario de los ríos la Larga y </a:t>
            </a:r>
            <a:r>
              <a:rPr lang="es-CO" sz="1800" dirty="0" err="1"/>
              <a:t>Tumaradó</a:t>
            </a:r>
            <a:r>
              <a:rPr lang="es-CO" sz="1800" dirty="0"/>
              <a:t> (COCOLATU). Este espacio se realizó con el propósito de promover acciones orientadas al fortalecimiento, la prevención y protección de las comunidades y del territorio del COCOLATU a través de la elaboración de un plan de acción para dar cumplimiento a todas las medidas decretadas a favor de COCOLATU.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Luego del fructífero Diálogo Nacional por la Paz en la ciudad de Puebla, presentamos los resultados a través del documento denominado «Agenda Nacional de Paz», el cual se construyó a partir de 1000 Conversatorios por la Paz, 50 Foros Justicia y Seguridad, con una participación de más de 20 mil voces, y que fue construido por una comisión de expertos en temas de tejido social, seguridad, justicia y cárceles. Esta Agenda tiene como objetivo abrir horizontes de justicia y paz en este momento crítico de la historia de México, en el que enfrentamos una crisis de violencia sin precedentes, cuya magnitud y profundidad nos instan a tomar medidas colectivas, dejando de lado intereses o proyectos individuales.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821114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este momento en que asumo el cargo de director de La </a:t>
            </a:r>
            <a:r>
              <a:rPr lang="es-CO" sz="1800" dirty="0" err="1"/>
              <a:t>Civiltà</a:t>
            </a:r>
            <a:r>
              <a:rPr lang="es-CO" sz="1800" dirty="0"/>
              <a:t> </a:t>
            </a:r>
            <a:r>
              <a:rPr lang="es-CO" sz="1800" dirty="0" err="1"/>
              <a:t>Cattolica</a:t>
            </a:r>
            <a:r>
              <a:rPr lang="es-CO" sz="1800" dirty="0"/>
              <a:t> – muy consciente de la responsabilidad que me ha sido confiada –, me dirijo en primer lugar a nuestros suscriptores y lectores, agradeciéndoles su confianza y apoyo. El Colegio de escritores – con su papel insustituible en la orientación de la revista –, los autores, el personal administrativo y el director están al servicio de los suscriptores y lectores. Ellos están en el centro de nuestro trabajo cotidiano y forman una comunidad cuyos vínculos deseamos fortalecer, al tiempo que profundizamos nuestro conocimiento mutuo.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3 y 4 de octubre de 2023, en la Pontificia Universidad Javeriana Cali, se reunieron miembros de las 30 universidades de AUSJAL para conocer y dialogar en torno a las apuestas por la innovación educativa desde la humanidad, inteligencia y tecnología.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0697916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región de América Latina y El Caribe – LAC sigue en movimiento. En ella, las migraciones forzadas se encuentran transitando y habitando el territorio. Desde las oficinas JRS y Encuentros SJM Perú se ha construido un análisis conjunto en un informe de contexto regional para presentar algunas de las tendencias y perfiles de las dinámicas migratorias en México, Colombia, Venezuela, Ecuador y Perú durante el primer semestre 2023.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próximo 25 de octubre de 2023, se realizará el Taller "Inteligencias artificiales: herramientas y aplicaciones para la comunicación de nuestros colegios” </a:t>
            </a:r>
            <a:r>
              <a:rPr lang="es-CO"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s-CO" sz="1800" dirty="0">
                <a:solidFill>
                  <a:schemeClr val="tx1"/>
                </a:solidFill>
              </a:rPr>
              <a:t>En este taller virtual, conoceremos algunas herramientas y aplicaciones que pueden ayudar a los-as comunicadores-as de nuestros colegios a gestionar sus medios digitales de forma más eficiente y eficaz.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726781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9 de octubre, se produjo el nombramiento de Paula Montes como nueva directora nacional de Fe y Alegría Chile, sustituyendo a Liliana Cortés quien ha liderado la organización durante los últimos 2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hlinkClick r:id="rId3"/>
              </a:rPr>
              <a:t>Introduction</a:t>
            </a:r>
            <a:r>
              <a:rPr lang="es-CO" sz="1800" dirty="0">
                <a:solidFill>
                  <a:schemeClr val="tx1"/>
                </a:solidFill>
                <a:hlinkClick r:id="rId3"/>
              </a:rPr>
              <a:t> </a:t>
            </a:r>
            <a:r>
              <a:rPr lang="es-CO" sz="1800" dirty="0" err="1">
                <a:solidFill>
                  <a:schemeClr val="tx1"/>
                </a:solidFill>
                <a:hlinkClick r:id="rId3"/>
              </a:rPr>
              <a:t>to</a:t>
            </a:r>
            <a:r>
              <a:rPr lang="es-CO" sz="1800" dirty="0">
                <a:solidFill>
                  <a:schemeClr val="tx1"/>
                </a:solidFill>
                <a:hlinkClick r:id="rId3"/>
              </a:rPr>
              <a:t> </a:t>
            </a:r>
            <a:r>
              <a:rPr lang="es-CO" sz="1800" dirty="0" err="1">
                <a:solidFill>
                  <a:schemeClr val="tx1"/>
                </a:solidFill>
                <a:hlinkClick r:id="rId3"/>
              </a:rPr>
              <a:t>statistics</a:t>
            </a:r>
            <a:r>
              <a:rPr lang="es-CO" sz="1800" dirty="0">
                <a:solidFill>
                  <a:schemeClr val="tx1"/>
                </a:solidFill>
                <a:hlinkClick r:id="rId3"/>
              </a:rPr>
              <a:t> in Marketing </a:t>
            </a:r>
            <a:r>
              <a:rPr lang="es-CO" sz="1800" dirty="0" err="1">
                <a:solidFill>
                  <a:schemeClr val="tx1"/>
                </a:solidFill>
                <a:hlinkClick r:id="rId3"/>
              </a:rPr>
              <a:t>using</a:t>
            </a:r>
            <a:r>
              <a:rPr lang="es-CO" sz="1800" dirty="0">
                <a:solidFill>
                  <a:schemeClr val="tx1"/>
                </a:solidFill>
                <a:hlinkClick r:id="rId3"/>
              </a:rPr>
              <a:t> </a:t>
            </a:r>
            <a:r>
              <a:rPr lang="es-CO" sz="1800" dirty="0" err="1">
                <a:solidFill>
                  <a:schemeClr val="tx1"/>
                </a:solidFill>
                <a:hlinkClick r:id="rId3"/>
              </a:rPr>
              <a:t>the</a:t>
            </a:r>
            <a:r>
              <a:rPr lang="es-CO" sz="1800" dirty="0">
                <a:solidFill>
                  <a:schemeClr val="tx1"/>
                </a:solidFill>
                <a:hlinkClick r:id="rId3"/>
              </a:rPr>
              <a:t> </a:t>
            </a:r>
            <a:r>
              <a:rPr lang="es-CO" sz="1800" dirty="0" err="1">
                <a:solidFill>
                  <a:schemeClr val="tx1"/>
                </a:solidFill>
                <a:hlinkClick r:id="rId3"/>
              </a:rPr>
              <a:t>SDGs</a:t>
            </a:r>
            <a:endParaRPr lang="es-CO" sz="1800" dirty="0">
              <a:solidFill>
                <a:schemeClr val="tx1"/>
              </a:solidFill>
              <a:hlinkClick r:id="rId3"/>
            </a:endParaRPr>
          </a:p>
          <a:p>
            <a:r>
              <a:rPr lang="es-CO" sz="1800" dirty="0" err="1">
                <a:solidFill>
                  <a:schemeClr val="tx1"/>
                </a:solidFill>
                <a:hlinkClick r:id="rId3"/>
              </a:rPr>
              <a:t>Inspirational</a:t>
            </a:r>
            <a:r>
              <a:rPr lang="es-CO" sz="1800" dirty="0">
                <a:solidFill>
                  <a:schemeClr val="tx1"/>
                </a:solidFill>
                <a:hlinkClick r:id="rId3"/>
              </a:rPr>
              <a:t> </a:t>
            </a:r>
            <a:r>
              <a:rPr lang="es-CO" sz="1800" dirty="0" err="1">
                <a:solidFill>
                  <a:schemeClr val="tx1"/>
                </a:solidFill>
                <a:hlinkClick r:id="rId3"/>
              </a:rPr>
              <a:t>Paradigm</a:t>
            </a:r>
            <a:r>
              <a:rPr lang="es-CO" sz="1800" dirty="0">
                <a:solidFill>
                  <a:schemeClr val="tx1"/>
                </a:solidFill>
                <a:hlinkClick r:id="rId3"/>
              </a:rPr>
              <a:t> </a:t>
            </a:r>
            <a:r>
              <a:rPr lang="es-CO" sz="1800" dirty="0" err="1">
                <a:solidFill>
                  <a:schemeClr val="tx1"/>
                </a:solidFill>
                <a:hlinkClick r:id="rId3"/>
              </a:rPr>
              <a:t>for</a:t>
            </a:r>
            <a:r>
              <a:rPr lang="es-CO" sz="1800" dirty="0">
                <a:solidFill>
                  <a:schemeClr val="tx1"/>
                </a:solidFill>
                <a:hlinkClick r:id="rId3"/>
              </a:rPr>
              <a:t> </a:t>
            </a:r>
            <a:r>
              <a:rPr lang="es-CO" sz="1800" dirty="0" err="1">
                <a:solidFill>
                  <a:schemeClr val="tx1"/>
                </a:solidFill>
                <a:hlinkClick r:id="rId3"/>
              </a:rPr>
              <a:t>Jesuit</a:t>
            </a:r>
            <a:r>
              <a:rPr lang="es-CO" sz="1800" dirty="0">
                <a:solidFill>
                  <a:schemeClr val="tx1"/>
                </a:solidFill>
                <a:hlinkClick r:id="rId3"/>
              </a:rPr>
              <a:t> Business </a:t>
            </a:r>
            <a:r>
              <a:rPr lang="es-CO" sz="1800" dirty="0" err="1">
                <a:solidFill>
                  <a:schemeClr val="tx1"/>
                </a:solidFill>
                <a:hlinkClick r:id="rId3"/>
              </a:rPr>
              <a:t>Education</a:t>
            </a:r>
            <a:r>
              <a:rPr lang="es-CO" sz="1800" dirty="0">
                <a:solidFill>
                  <a:schemeClr val="tx1"/>
                </a:solidFill>
                <a:hlinkClick r:id="rId3"/>
              </a:rPr>
              <a:t> </a:t>
            </a:r>
            <a:r>
              <a:rPr lang="es-CO" sz="1800" dirty="0">
                <a:solidFill>
                  <a:schemeClr val="tx1"/>
                </a:solidFill>
              </a:rPr>
              <a:t>Dr. Ashley </a:t>
            </a:r>
            <a:r>
              <a:rPr lang="es-CO" sz="1800" dirty="0" err="1">
                <a:solidFill>
                  <a:schemeClr val="tx1"/>
                </a:solidFill>
              </a:rPr>
              <a:t>Stadler</a:t>
            </a:r>
            <a:r>
              <a:rPr lang="es-CO" sz="1800" dirty="0">
                <a:solidFill>
                  <a:schemeClr val="tx1"/>
                </a:solidFill>
              </a:rPr>
              <a:t> </a:t>
            </a:r>
            <a:r>
              <a:rPr lang="es-CO" sz="1800" dirty="0" err="1">
                <a:solidFill>
                  <a:schemeClr val="tx1"/>
                </a:solidFill>
              </a:rPr>
              <a:t>Blank</a:t>
            </a:r>
            <a:r>
              <a:rPr lang="es-CO" sz="1800" dirty="0">
                <a:solidFill>
                  <a:schemeClr val="tx1"/>
                </a:solidFill>
              </a:rPr>
              <a:t>, Dr. Nicolas </a:t>
            </a:r>
            <a:r>
              <a:rPr lang="es-CO" sz="1800" dirty="0" err="1">
                <a:solidFill>
                  <a:schemeClr val="tx1"/>
                </a:solidFill>
              </a:rPr>
              <a:t>Lorgnier</a:t>
            </a:r>
            <a:endParaRPr lang="es-CO" sz="1800" dirty="0">
              <a:solidFill>
                <a:schemeClr val="tx1"/>
              </a:solidFill>
            </a:endParaRPr>
          </a:p>
          <a:p>
            <a:r>
              <a:rPr lang="es-CO" sz="1800" dirty="0" err="1">
                <a:solidFill>
                  <a:schemeClr val="tx1"/>
                </a:solidFill>
              </a:rPr>
              <a:t>October</a:t>
            </a:r>
            <a:r>
              <a:rPr lang="es-CO" sz="1800" dirty="0">
                <a:solidFill>
                  <a:schemeClr val="tx1"/>
                </a:solidFill>
              </a:rPr>
              <a:t> 4, 2023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368733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lo largo de los años, el Centro Jesuita de Espiritualidad </a:t>
            </a:r>
            <a:r>
              <a:rPr lang="es-CO" sz="1800" dirty="0" err="1"/>
              <a:t>Mwangaza</a:t>
            </a:r>
            <a:r>
              <a:rPr lang="es-CO" sz="1800" dirty="0"/>
              <a:t>, en Nairobi, Kenia, ha defendido una espiritualidad respetuosa con el medio ambiente. La propiedad está cubierta de árboles autóctonos, frutales, arbustos de muchas clases y flores. En el ecosistema de </a:t>
            </a:r>
            <a:r>
              <a:rPr lang="es-CO" sz="1800" dirty="0" err="1"/>
              <a:t>Mwangaza</a:t>
            </a:r>
            <a:r>
              <a:rPr lang="es-CO" sz="1800" dirty="0"/>
              <a:t> se pueden encontrar monos colobos, una gran variedad de aves, jirafas arborícolas, conejos, ardillas, serpientes y </a:t>
            </a:r>
            <a:r>
              <a:rPr lang="es-CO" sz="1800" dirty="0" err="1"/>
              <a:t>madoquas</a:t>
            </a:r>
            <a:r>
              <a:rPr lang="es-CO" sz="1800" dirty="0"/>
              <a:t>. La belleza del lugar lo convierte en un escenario natural para retiros.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2020, los escolares jesuitas que estudian filosofía en la Universidad Católica de África Central (UCAC) organizan la “Semana de la Ecología”, que constituye ya una tradición. La semana tiene un doble objetivo, dar a conocer la presencia de los jesuitas en Yaundé (Camerún) y, al mismo tiempo y sobre todo, responder a la 4ª Preferencia Apostólica Universal de la Compañía de Jesús: cuidar nuestra casa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131133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¡Llegó el Encuentro Javeriano de Diversidad Cultural! Prepárate este 11, 12 y 20 de octubre para celebrar la diversidad étnica y cultural en la Universidad.  Participa de conciertos, muestras artísticas, conversatorios académicos, talleres de lengua </a:t>
            </a:r>
            <a:r>
              <a:rPr lang="es-CO" sz="1800" dirty="0" err="1"/>
              <a:t>Kichwa</a:t>
            </a:r>
            <a:r>
              <a:rPr lang="es-CO" sz="1800" dirty="0"/>
              <a:t>, entre otros eventos de entrada libre.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Quedo listo el examen final que se practicará a los alumnos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consulta previa a la próxima elección del Director o Directora de los posgrados en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CONCIERTOS Y MUCHO MÁS PROGRÁMATE CON LA AGENDA CULTURAL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428751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Rector: Del 17 al 20 de octubre me encontraré fuera del país participando en la Junta Directiva del Centro Interuniversitario de Desarrollo - CINDA en Málaga, España.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reunieron nuevamente los profesores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164877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Se viene la conferencia internacional "Acaparamiento global de tierras", en Bogotá, del 19 al 21 de marzo del 2024, en las Universidades Nacional, Javeriana y Andes. Esta conferencia celebrará 10 años de trabajo continúo de activistas, movimientos y académicos enfrentando y estudiando el acaparamiento y despojo de tierras y otros recursos naturales alrededor del mundo. Les invitamos a presentar sus propuestas de ponencia hasta el 31 de octubre de 2023. En esta plataforma deben inscribir su resumen de la ponencia, de máximo 350 palabras, y una corta biografía de cada autora, de no más de 100 palabras, además del título de las ponencias y los datos de los autores. Puede ser en español o inglés </a:t>
            </a:r>
            <a:r>
              <a:rPr lang="es-CO" sz="1800" dirty="0">
                <a:hlinkClick r:id="rId3"/>
              </a:rPr>
              <a:t>https://forms.gle/HapahGfuFKde23C27</a:t>
            </a:r>
            <a:r>
              <a:rPr lang="es-CO" sz="1800" dirty="0"/>
              <a:t> ¡La participación de la conferencia no tendrá costo!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Del Rector: Apreciados miembros de la Comunidad Educativa Javeriana, Reciban un cordial saludo. Deseo invitarlos muy especialmente al lanzamiento del Proyecto Institucional “Gestión por procesos, una mirada sistémica y adaptativa para la Universidad”, proyecto que se adelantará en respuesta a la orientación planteada por el Vice Gran Canciller de la Universidad en su memorial de noviembre 23 de 2022 y a las exigencias actuales de la gestión de las Universidades, y que nos permitirá seguir cumpliendo nuestra Misión y Proyecto Educativo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45209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XV versión del Foro de Firmas patrocinado por 279 firmas de contadores patrocinadoras.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profesora Martha Liliana Arias se graduó como doctora en economía, obteniendo que su tesis recibiera una mención laureada.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7065363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profesoras:  Para nuestro próximo Encuentro Javeriano de Arte y Creatividad nos gustaría contar nuevamente con sus ideas. Por esta razón, los invitamos a registrar sus propuestas sobre los temas que les gustaría que se abordaran en la sexta versión de este espacio, la cual se realizará en septiembre de 2024.  En el siguiente enlace podrán hacer el registro de sus ideas:  </a:t>
            </a:r>
            <a:r>
              <a:rPr lang="es-CO" sz="1800" dirty="0">
                <a:hlinkClick r:id="rId3"/>
              </a:rPr>
              <a:t>https://forms.office.com/r/DtGX2NBUbp</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Vicerrectoría del Medio Universitario invita a toda la Comunidad Javeriana a celebrar 400 años de excelencia humana, liderazgo y servicio en la Semana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855855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PANEL:  Retos que impone el reporte de información sobre sostenibilidad para las organizaciones y la profesión contable. Fecha y hora: 19 de octubre de 2023 de 6 a 8 p.m. Lugar: Edificio Jorge Hoyos Vásquez, S.J ubicado en la Carrera 7 # 40b - 36, Bogotá - Auditorio Alfonso Quintana Cárdenas, S.J. – 3 piso Link de inscripción: </a:t>
            </a:r>
            <a:r>
              <a:rPr lang="es-CO" sz="1800" dirty="0">
                <a:hlinkClick r:id="rId3"/>
              </a:rPr>
              <a:t>https://forms.office.com/r/qa22acFtna</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directora de Ciencias Contables Nos encontraremos a través de la plataforma de </a:t>
            </a:r>
            <a:r>
              <a:rPr lang="es-CO" sz="1800" dirty="0" err="1">
                <a:solidFill>
                  <a:schemeClr val="tx1"/>
                </a:solidFill>
              </a:rPr>
              <a:t>Teams</a:t>
            </a:r>
            <a:r>
              <a:rPr lang="es-CO" sz="1800" dirty="0">
                <a:solidFill>
                  <a:schemeClr val="tx1"/>
                </a:solidFill>
              </a:rPr>
              <a:t>, en el grupo creado para este propósito. En esta oportunidad, tendremos como invitada a la Profesional Senior Ambiente Educativo Virtual - Centro Ático Yolima Hurtado Ramírez , quien nos hablará sobre Herramientas de apoyo a los procesos de enseñanza y aprendizaje: Plataforma de cursos </a:t>
            </a:r>
            <a:r>
              <a:rPr lang="es-CO" sz="1800" dirty="0" err="1">
                <a:solidFill>
                  <a:schemeClr val="tx1"/>
                </a:solidFill>
              </a:rPr>
              <a:t>Brightspace</a:t>
            </a:r>
            <a:r>
              <a:rPr lang="es-CO" sz="1800" dirty="0">
                <a:solidFill>
                  <a:schemeClr val="tx1"/>
                </a:solidFill>
              </a:rPr>
              <a:t>.</a:t>
            </a:r>
          </a:p>
          <a:p>
            <a:endParaRPr lang="es-CO" sz="1800" dirty="0">
              <a:solidFill>
                <a:schemeClr val="tx1"/>
              </a:solidFill>
            </a:endParaRP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646884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Estimados profesores, les compartimos la convocatoria del DAAD para participar en el taller de formación de formadores para la redacción de propuestas de investigación para consecución de recursos externos, El taller está dirigido a investigadores que cuenten con un título de maestría o doctorado y que demuestren experiencia en la obtención de subvenciones para investigación, por parte de agencias financiadoras, bien sea a nivel nacional o internacional.  Los investigadores deben estar vinculado a un grupo de investigación activo en el aplicativo  GrupLAC de </a:t>
            </a:r>
            <a:r>
              <a:rPr lang="es-CO" sz="1800" dirty="0" err="1"/>
              <a:t>Minciencias</a:t>
            </a:r>
            <a:r>
              <a:rPr lang="es-CO" sz="1800" dirty="0"/>
              <a:t>. El curso será dictado en inglés. A continuación, encontrarán las instrucciones para la postulación, la cual estará abierta hasta el próximo martes 17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El Instituto Pensar tiene el gusto de invitarlos al Pensar en público "Disidencias "discas": de la </a:t>
            </a:r>
            <a:r>
              <a:rPr lang="es-CO" sz="1800" dirty="0" err="1">
                <a:solidFill>
                  <a:schemeClr val="tx1"/>
                </a:solidFill>
              </a:rPr>
              <a:t>Colonialidad</a:t>
            </a:r>
            <a:r>
              <a:rPr lang="es-CO" sz="1800" dirty="0">
                <a:solidFill>
                  <a:schemeClr val="tx1"/>
                </a:solidFill>
              </a:rPr>
              <a:t> capacitista a la resistencia </a:t>
            </a:r>
            <a:r>
              <a:rPr lang="es-CO" sz="1800" dirty="0" err="1">
                <a:solidFill>
                  <a:schemeClr val="tx1"/>
                </a:solidFill>
              </a:rPr>
              <a:t>anticontracapacitista</a:t>
            </a:r>
            <a:r>
              <a:rPr lang="es-CO" sz="1800" dirty="0">
                <a:solidFill>
                  <a:schemeClr val="tx1"/>
                </a:solidFill>
              </a:rPr>
              <a:t>“ La conferencia construye el término “Discas” con el que la profesora Diana Carolina Vallejo interviene las naturalizaciones coloniales del discurso capacitista (en torno a lo que se espera de alguien “normal”, de una vida “normal”) desde algunas formas de resistencia. Modalidad híbrida Lugar: Edificio Jorge Hoyos S.J. (</a:t>
            </a:r>
            <a:r>
              <a:rPr lang="es-CO" sz="1800" dirty="0" err="1">
                <a:solidFill>
                  <a:schemeClr val="tx1"/>
                </a:solidFill>
              </a:rPr>
              <a:t>Edf</a:t>
            </a:r>
            <a:r>
              <a:rPr lang="es-CO" sz="1800" dirty="0">
                <a:solidFill>
                  <a:schemeClr val="tx1"/>
                </a:solidFill>
              </a:rPr>
              <a:t>. 20), salón 902 (</a:t>
            </a:r>
            <a:r>
              <a:rPr lang="es-CO" sz="1800" dirty="0" err="1">
                <a:solidFill>
                  <a:schemeClr val="tx1"/>
                </a:solidFill>
              </a:rPr>
              <a:t>Cra</a:t>
            </a:r>
            <a:r>
              <a:rPr lang="es-CO" sz="1800" dirty="0">
                <a:solidFill>
                  <a:schemeClr val="tx1"/>
                </a:solidFill>
              </a:rPr>
              <a:t>. 7 #40b - 36) Transmisión en vivo Fecha: miércoles 25 de octubre – 10:00 am Inscripción previa aquí: </a:t>
            </a:r>
            <a:r>
              <a:rPr lang="es-CO" sz="1800" dirty="0">
                <a:solidFill>
                  <a:schemeClr val="tx1"/>
                </a:solidFill>
                <a:hlinkClick r:id="rId3"/>
              </a:rPr>
              <a:t>https://forms.office.com/r/pez96Jgj1B</a:t>
            </a:r>
            <a:r>
              <a:rPr lang="es-CO" sz="1800" dirty="0">
                <a:solidFill>
                  <a:schemeClr val="tx1"/>
                </a:solidFill>
              </a:rPr>
              <a:t> </a:t>
            </a: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308563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26385</TotalTime>
  <Words>1806</Words>
  <Application>Microsoft Office PowerPoint</Application>
  <PresentationFormat>Presentación en pantalla (4:3)</PresentationFormat>
  <Paragraphs>62</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1275</cp:revision>
  <dcterms:modified xsi:type="dcterms:W3CDTF">2023-10-16T14:48:11Z</dcterms:modified>
</cp:coreProperties>
</file>