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21/10/2023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928745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191197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779118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737520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745433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8254223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58860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17866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466926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078665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143611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050233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635049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232855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21/10/2023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21/10/2023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21/10/2023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21/10/2023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21/10/2023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21/10/2023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21/10/2023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21/10/2023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21/10/2023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forms.office.com/r/6ZSP3Xtdn8"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forms.office.com/r/VZeYmHiGpJ"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forms.office.com/r/6ZSP3Xtdn8"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institutopensar.javeriana.edu.co/evento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640, 23 de octubre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Del 27 al 30 de septiembre pasado, catorce delegados(as) de prevención, jesuitas y laicas, representantes de las provincias de América Latina, realizaron su segundo encuentro anual en la Casa de Retiros de Calera de Tango, Chile. No pudieron asistir esta vez los delegados de las Antillas, Venezuela y Bolivia. Este encuentro responde al deseo compartido de seguir poniendo en ejecución la quinta línea de acción del Proyecto Apostólico Común de la CPAL (PAC.2), la que se orienta a la creación de una cultura de la prevención y la instauración de ambientes sanos y seguros en toda comunidad jesuita, obra apostólica y red apostólica de las dos asistencias.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Del 2 al 05 de octubre de 2023, se reunieron delegaciones de 6 países integrantes de la Red Comparte, entre ellas ASERJUS de Guatemala, CIPCA de Perú, Fundación </a:t>
            </a:r>
            <a:r>
              <a:rPr lang="es-CO" sz="1800" dirty="0" err="1">
                <a:solidFill>
                  <a:schemeClr val="tx1"/>
                </a:solidFill>
              </a:rPr>
              <a:t>Suyusama</a:t>
            </a:r>
            <a:r>
              <a:rPr lang="es-CO" sz="1800" dirty="0">
                <a:solidFill>
                  <a:schemeClr val="tx1"/>
                </a:solidFill>
              </a:rPr>
              <a:t> de Colombia, Solidaridad CVX de El Salvador, Centro de Estudios Paraguayos Antonio Guasch (CEPAG) y Fe y Alegría Bolivia para compartir experiencias en torno a la promoción de iniciativas alternativas de Economía Social y Solidaria, la creación de Circuitos Económicos Solidarios e implementación de los SPG Sistemas Participativos de Garantías.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7449282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Ecojesuit</a:t>
            </a:r>
            <a:r>
              <a:rPr lang="es-CO" sz="1800" dirty="0"/>
              <a:t>, la Red Global de Incidencia Ignaciana (GIAN) sobre Ecología, realizó su reunión 2023 en Asia Pacífico del 7 al 11 de agosto en Balay </a:t>
            </a:r>
            <a:r>
              <a:rPr lang="es-CO" sz="1800" dirty="0" err="1"/>
              <a:t>Laudato</a:t>
            </a:r>
            <a:r>
              <a:rPr lang="es-CO" sz="1800" dirty="0"/>
              <a:t> Si', un taller y lugar de celebración de cultura y ecología en el dominio ancestral de la comunidad </a:t>
            </a:r>
            <a:r>
              <a:rPr lang="es-CO" sz="1800" dirty="0" err="1"/>
              <a:t>Pulangiyēn</a:t>
            </a:r>
            <a:r>
              <a:rPr lang="es-CO" sz="1800" dirty="0"/>
              <a:t> en Bukidnon, en el norte de Mindanao, Filipinas. El P. </a:t>
            </a:r>
            <a:r>
              <a:rPr lang="es-CO" sz="1800" dirty="0" err="1"/>
              <a:t>Sílvio</a:t>
            </a:r>
            <a:r>
              <a:rPr lang="es-CO" sz="1800" dirty="0"/>
              <a:t> Marques SJ estuvo presente en el evento en representación de la Conferencia de Provinciales de América Latina y el Caribe (CPAL).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Después de dos semanas de su participación en la Asamblea General del Sínodo de los Obispos sobre la </a:t>
            </a:r>
            <a:r>
              <a:rPr lang="es-CO" sz="1800" dirty="0" err="1">
                <a:solidFill>
                  <a:schemeClr val="tx1"/>
                </a:solidFill>
              </a:rPr>
              <a:t>Sinodalidad</a:t>
            </a:r>
            <a:r>
              <a:rPr lang="es-CO" sz="1800" dirty="0">
                <a:solidFill>
                  <a:schemeClr val="tx1"/>
                </a:solidFill>
              </a:rPr>
              <a:t> en la Iglesia, Mons. Enrique </a:t>
            </a:r>
            <a:r>
              <a:rPr lang="es-CO" sz="1800" dirty="0" err="1">
                <a:solidFill>
                  <a:schemeClr val="tx1"/>
                </a:solidFill>
              </a:rPr>
              <a:t>Figaredo</a:t>
            </a:r>
            <a:r>
              <a:rPr lang="es-CO" sz="1800" dirty="0">
                <a:solidFill>
                  <a:schemeClr val="tx1"/>
                </a:solidFill>
              </a:rPr>
              <a:t>, jesuita y pastor de la Prefectura Apostólica de </a:t>
            </a:r>
            <a:r>
              <a:rPr lang="es-CO" sz="1800" dirty="0" err="1">
                <a:solidFill>
                  <a:schemeClr val="tx1"/>
                </a:solidFill>
              </a:rPr>
              <a:t>Battambang</a:t>
            </a:r>
            <a:r>
              <a:rPr lang="es-CO" sz="1800" dirty="0">
                <a:solidFill>
                  <a:schemeClr val="tx1"/>
                </a:solidFill>
              </a:rPr>
              <a:t> (Camboya), comparte con nosotros su experiencia. Nacido en España, ha vivido su vida misionera en Tailandia y sobre todo en Camboya. Allí se le conoce simplemente como “Mons. Kike”. Es apreciado por su compromiso en favor de los discapacitados heridos por las minas antipersona.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8224960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Desde 2005 se celebra --cada dos años-- el Congreso Internacional MXRIO </a:t>
            </a:r>
            <a:r>
              <a:rPr lang="es-CO" sz="1800" dirty="0" err="1"/>
              <a:t>Design</a:t>
            </a:r>
            <a:r>
              <a:rPr lang="es-CO" sz="1800" dirty="0"/>
              <a:t> </a:t>
            </a:r>
            <a:r>
              <a:rPr lang="es-CO" sz="1800" dirty="0" err="1"/>
              <a:t>Conference</a:t>
            </a:r>
            <a:r>
              <a:rPr lang="es-CO" sz="1800" dirty="0"/>
              <a:t>, el cual forma parte de la red de escuelas de diseño de la Asociación de Universidades Confiadas a la Compañía de Jesús en América Latina (AUSJAL), que alterna su sede entre la Pontificia Universidad Católica de Río de Janeiro y la Universidad Iberoamericana, campus Ciudad de México. La décima edición de este evento tendrá lugar en la IBERO los próximos 1, 2 y 3 de noviembre y al respecto el Dr. Edward Bermúdez, académico del Departamento de Diseño, menciona que “desde que surgió en 2005, el MXRIO </a:t>
            </a:r>
            <a:r>
              <a:rPr lang="es-CO" sz="1800" dirty="0" err="1"/>
              <a:t>Design</a:t>
            </a:r>
            <a:r>
              <a:rPr lang="es-CO" sz="1800" dirty="0"/>
              <a:t> </a:t>
            </a:r>
            <a:r>
              <a:rPr lang="es-CO" sz="1800" dirty="0" err="1"/>
              <a:t>Conference</a:t>
            </a:r>
            <a:r>
              <a:rPr lang="es-CO" sz="1800" dirty="0"/>
              <a:t> ha mantenido un diálogo constante sobre el papel del diseño en la sociedad, explorando temas como la inclusión, el consumismo y la identidad; este 2023 también abordaremos los efectos de la aún reciente pandemia”.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Los centros asociados a la confederación se reunieron en asamblea bianual en la Casa de Retiros Virgen Niña en la localidad de San Miguel, Buenos Aires, Argentina entre el miércoles 4 y el domingo 8 de octubre de 2023.</a:t>
            </a:r>
          </a:p>
          <a:p>
            <a:pPr marL="0" indent="0">
              <a:buNone/>
            </a:pP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62779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Ciudad de México, a 9 de octubre de 2023. Luego del fructífero Diálogo Nacional por la Paz en la ciudad de Puebla, presentamos los resultados a través del documento denominado «Agenda Nacional de Paz», el cual se construyó a partir de 1000 Conversatorios por la Paz, 50 Foros Justicia y Seguridad, con una participación de más de 20 mil voces, y que fue construido por una comisión de expertos en temas de tejido social, seguridad, justicia y cárceles. Esta Agenda tiene como objetivo abrir horizontes de justicia y paz en este momento crítico de la historia de México, en el que enfrentamos una crisis de violencia sin precedentes, cuya magnitud y profundidad nos instan a tomar medidas colectivas, dejando de lado intereses o proyectos individuales.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El próximo 25 de octubre de 2023, se realizará el Taller "Inteligencias artificiales: herramientas y aplicaciones para la comunicación de nuestros colegios” En este taller virtual, conoceremos algunas herramientas y aplicaciones que pueden ayudar a los-as comunicadores-as de nuestros colegios a gestionar sus medios digitales de forma más eficiente y eficaz. El foco estará puesto en herramientas de inteligencia artificial que ayuden a crear contenido más atractivo y relevante, mejorar la calidad de imágenes y videos; y a automatizar tareas, analizar datos, y medir el rendimiento de las campañas.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9443156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la primera semana de octubre se desarrollaron una serie de encuentros virtuales con referentes de 13 países de distintas iniciativas y ámbitos federativos. El resultado, fue la culminación del marco referencial de la iniciativa que se enriqueció con estas interacciones.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Por </a:t>
            </a:r>
            <a:r>
              <a:rPr lang="es-CO" sz="1800" dirty="0" err="1">
                <a:solidFill>
                  <a:schemeClr val="tx1"/>
                </a:solidFill>
              </a:rPr>
              <a:t>Agbonkhianmeghe</a:t>
            </a:r>
            <a:r>
              <a:rPr lang="es-CO" sz="1800" dirty="0">
                <a:solidFill>
                  <a:schemeClr val="tx1"/>
                </a:solidFill>
              </a:rPr>
              <a:t> E. </a:t>
            </a:r>
            <a:r>
              <a:rPr lang="es-CO" sz="1800" dirty="0" err="1">
                <a:solidFill>
                  <a:schemeClr val="tx1"/>
                </a:solidFill>
              </a:rPr>
              <a:t>Orobator</a:t>
            </a:r>
            <a:r>
              <a:rPr lang="es-CO" sz="1800" dirty="0">
                <a:solidFill>
                  <a:schemeClr val="tx1"/>
                </a:solidFill>
              </a:rPr>
              <a:t>, SJ Decano, </a:t>
            </a:r>
            <a:r>
              <a:rPr lang="es-CO" sz="1800" dirty="0" err="1">
                <a:solidFill>
                  <a:schemeClr val="tx1"/>
                </a:solidFill>
              </a:rPr>
              <a:t>Jesuit</a:t>
            </a:r>
            <a:r>
              <a:rPr lang="es-CO" sz="1800" dirty="0">
                <a:solidFill>
                  <a:schemeClr val="tx1"/>
                </a:solidFill>
              </a:rPr>
              <a:t> </a:t>
            </a:r>
            <a:r>
              <a:rPr lang="es-CO" sz="1800" dirty="0" err="1">
                <a:solidFill>
                  <a:schemeClr val="tx1"/>
                </a:solidFill>
              </a:rPr>
              <a:t>School</a:t>
            </a:r>
            <a:r>
              <a:rPr lang="es-CO" sz="1800" dirty="0">
                <a:solidFill>
                  <a:schemeClr val="tx1"/>
                </a:solidFill>
              </a:rPr>
              <a:t> </a:t>
            </a:r>
            <a:r>
              <a:rPr lang="es-CO" sz="1800" dirty="0" err="1">
                <a:solidFill>
                  <a:schemeClr val="tx1"/>
                </a:solidFill>
              </a:rPr>
              <a:t>of</a:t>
            </a:r>
            <a:r>
              <a:rPr lang="es-CO" sz="1800" dirty="0">
                <a:solidFill>
                  <a:schemeClr val="tx1"/>
                </a:solidFill>
              </a:rPr>
              <a:t> </a:t>
            </a:r>
            <a:r>
              <a:rPr lang="es-CO" sz="1800" dirty="0" err="1">
                <a:solidFill>
                  <a:schemeClr val="tx1"/>
                </a:solidFill>
              </a:rPr>
              <a:t>Theology</a:t>
            </a:r>
            <a:r>
              <a:rPr lang="es-CO" sz="1800" dirty="0">
                <a:solidFill>
                  <a:schemeClr val="tx1"/>
                </a:solidFill>
              </a:rPr>
              <a:t>, Santa Clara </a:t>
            </a:r>
            <a:r>
              <a:rPr lang="es-CO" sz="1800" dirty="0" err="1">
                <a:solidFill>
                  <a:schemeClr val="tx1"/>
                </a:solidFill>
              </a:rPr>
              <a:t>University</a:t>
            </a:r>
            <a:r>
              <a:rPr lang="es-CO" sz="1800" dirty="0">
                <a:solidFill>
                  <a:schemeClr val="tx1"/>
                </a:solidFill>
              </a:rPr>
              <a:t> Soy miembro con derecho a voto de la XVI Asamblea General Ordinaria del Sínodo de los Obispos sobre la </a:t>
            </a:r>
            <a:r>
              <a:rPr lang="es-CO" sz="1800" dirty="0" err="1">
                <a:solidFill>
                  <a:schemeClr val="tx1"/>
                </a:solidFill>
              </a:rPr>
              <a:t>Sinodalidad</a:t>
            </a:r>
            <a:r>
              <a:rPr lang="es-CO" sz="1800" dirty="0">
                <a:solidFill>
                  <a:schemeClr val="tx1"/>
                </a:solidFill>
              </a:rPr>
              <a:t>. Estos días han constituido un tiempo de conversaciones profundas y orantes en el Espíritu, mientras buscamos colectivamente luz para ver la voluntad de Dios y valor para cumplirla. Hablar de un sínodo como tiempo de oración puede parecer sorprendente.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9137120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Brother Robert Macke, known to many of his colleagues as “Brother Bob,” is a Jesuit astronomer at the Vatican Observatory and one of the world’s foremost experts in the study of meteorites. So, when Dr. Andy Ryan, one of the leads for NASA’s OSIRIS-</a:t>
            </a:r>
            <a:r>
              <a:rPr lang="en-US" sz="1800" dirty="0" err="1"/>
              <a:t>REx</a:t>
            </a:r>
            <a:r>
              <a:rPr lang="en-US" sz="1800" dirty="0"/>
              <a:t> mission, needed help constructing a device to study some of the oldest asteroid material in the solar system, he naturally turned to Macke.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A foundation that is raising money for the descendants of people who were enslaved by Jesuits announced $27 million in new contributions, more than doubling the total fund, which has now reached $42 million. The new money came from two large donations: a $10 million contribution from Georgetown University and an estimated $17 million from the Jesuits. The Jesuit funding includes the estimated value of a former plantation that is owned by Jesuits and another $10 million.</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5691700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Papa Francisco: </a:t>
            </a:r>
            <a:r>
              <a:rPr lang="en-US" sz="1800" dirty="0"/>
              <a:t>“You say you have felt a climate of closure [in the United States],” the pope said, addressing a question from a Jesuit brother. “Yes, this climate can be experienced in some situations. And there you can lose the true tradition and turn to ideologies for support. In other words, ideology replaces faith, membership in a sector of the Church replaces membership in the Church.”</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Besides being the founder of one of the largest religious orders in the world and the author of the “Spiritual Exercises,” St. Ignatius of Loyola is also the patron saint of soldiers. Here’s how this Iberian soldier-turned-priest and missionary was canonized a saint and came to be the protector and patron of soldiers across the </a:t>
            </a:r>
            <a:r>
              <a:rPr lang="en-US" sz="1800">
                <a:solidFill>
                  <a:schemeClr val="tx1"/>
                </a:solidFill>
              </a:rPr>
              <a:t>world.</a:t>
            </a:r>
            <a:endParaRPr lang="en-US"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2253885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899 - Contrapartida 7665 - 7678 -  - Registro Contable 638.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realizó el examen final de la Cátedra itinerante de ética profesional Juan José Amézquita Piar para todos los estudiantes presenciales.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Instituto Pensar: ¡Prográmate! Para hablar sobre las aproximaciones a algunas de las fronteras que más han dado de qué hablar en los últimos años. Inscripción previa aquí: </a:t>
            </a:r>
            <a:r>
              <a:rPr lang="es-CO" sz="1800" dirty="0">
                <a:hlinkClick r:id="rId3"/>
              </a:rPr>
              <a:t>https://forms.office.com/r/6ZSP3Xtdn8</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marco de </a:t>
            </a:r>
            <a:r>
              <a:rPr lang="es-CO" sz="1800" dirty="0" err="1">
                <a:solidFill>
                  <a:schemeClr val="tx1"/>
                </a:solidFill>
              </a:rPr>
              <a:t>Audire</a:t>
            </a:r>
            <a:r>
              <a:rPr lang="es-CO" sz="1800" dirty="0">
                <a:solidFill>
                  <a:schemeClr val="tx1"/>
                </a:solidFill>
              </a:rPr>
              <a:t> el profesor Cesar Evelio Anzola trató el tema Firmeza y corrección de las declaraciones tributarias.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183919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Egresado(a) Javeriano(a) Te saludamos desde el programa REGRESA. Queremos invitarte, junto con tus hijos de 15 a 19 años, a nuestro emocionante Open Day Javeriano y ruta para jóvenes en colaboración con </a:t>
            </a:r>
            <a:r>
              <a:rPr lang="es-CO" sz="1800" dirty="0" err="1"/>
              <a:t>UCollege</a:t>
            </a:r>
            <a:r>
              <a:rPr lang="es-CO" sz="1800" dirty="0"/>
              <a:t>. Será una oportunidad única para explorar las opciones educativas disponibles para tus hijos. ¡Acompáñanos el próximo sábado, 28 de octubre, de 9:00 am a 12:00 pm y descubre el camino hacia un futuro brillante! Esperamos verte allí. ¡Confirma tu asistencia hoy aquí: https://bit.ly/400i7cM!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profesores, ¡Un gusto saludarlos! Quiero informarles que ha habido un cambio en el auditor de clases de la Jornada Nocturna, incluyendo los días sábados. El Sr. Andrés Felipe Flórez Cortés ya no estará apoyando las auditorías en la Facultad, dado a un cambio de unidad a la oficina de la DTI. En su lugar, estará la Sta. Laura Valentina Quiroz Castañeda.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7846091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Críticos de las Migraciones Contemporáneas tiene el gusto de invitarlos A la cátedra abierta "La frontera: un concepto polisémico y un objeto de luchas en un mundo globalizado“ Fecha: 25 de octubre – hora: 5:00 pm Modalidad virtual Inscripción previa aquí: </a:t>
            </a:r>
            <a:r>
              <a:rPr lang="es-CO" sz="1800" dirty="0">
                <a:hlinkClick r:id="rId3"/>
              </a:rPr>
              <a:t>https://forms.office.com/r/VZeYmHiGpJ</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Celebremos los 400 años de nuestra Universidad con</a:t>
            </a:r>
          </a:p>
          <a:p>
            <a:r>
              <a:rPr lang="es-CO" sz="1800" dirty="0">
                <a:solidFill>
                  <a:schemeClr val="tx1"/>
                </a:solidFill>
              </a:rPr>
              <a:t>EL GRAN CONCIERTO JAVERIANO</a:t>
            </a:r>
          </a:p>
          <a:p>
            <a:r>
              <a:rPr lang="es-CO" sz="1800" dirty="0">
                <a:solidFill>
                  <a:schemeClr val="tx1"/>
                </a:solidFill>
              </a:rPr>
              <a:t>VICENTE GARCÍA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0440874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 profesor, Recibe un cordial saludo. Te compartimos un recurso que hemos desarrollado para presentar los resultados de la observación sobre el reglamento de profesorado en la cual participaste. En el siguiente instructivo te compartimos el mapa de rutas, podrás ingresar a la herramienta haciendo clic en la imagen o aquí.  Te invitamos a compartir tus comentarios sobre los resultados de esta observación a través del siguiente formulario. Tus opiniones y recomendaciones serán importantes para continuar la gestión sobre este asunto.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¡Te invitamos a participar en la tercera edición de Café con la DAI! ¡Llegó la hora de conocer la Coordinación de Cooperación Internacional!. En nuestro último Café con la DAI del año, ven y conoce las oportunidades de proyectos de cooperación y el acompañamiento que la DAI te brinda en estos procesos.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0366243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Apreciada Comunidad FCEA, Espero que se encuentren muy bien. Como se ha venido haciendo en los últimos años, en el mes de octubre se realiza el lanzamiento de la campaña "Javeriano alguien necesita de ti", que tiene como objetivo tocar el corazón de los integrantes de la Comunidad Javeriana y de personas externas para que a través de una donación aporten felicidad, bienestar y educación a más de 400 familias y niños pertenecientes a grupos vulnerables de diferentes sectores de Bogotá y el municipio de Soacha (Cundinamarca), y para los niños que se encuentren hospitalizados en el área de urgencias del hospital San Ignacio. Igualmente, en el marco de la campaña se ha venido realizando un evento cultural y musical, donde se busca integrar a la comunidad y recoger las donaciones.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El Instituto Pensar y la Maestría en Estudios Críticos de la Migraciones Contemporáneas, tiene el gusto de invitarlos a participar en el Seminario Internacional de la Migraciones Contemporáneas. Es una oportunidad para profundizar, reflexionar y contribuir al análisis de lo que acontece en diferentes realidades situadas sobre las fronteras en América Latina. Fecha: 30 de octubre – hora: 8:30 am Lugar: Auditorio Alfonso Quintana, S.J; Edificio Jorge Hoyos S.J. </a:t>
            </a:r>
            <a:r>
              <a:rPr lang="es-CO" sz="1800" dirty="0" err="1">
                <a:solidFill>
                  <a:schemeClr val="tx1"/>
                </a:solidFill>
              </a:rPr>
              <a:t>Cra</a:t>
            </a:r>
            <a:r>
              <a:rPr lang="es-CO" sz="1800" dirty="0">
                <a:solidFill>
                  <a:schemeClr val="tx1"/>
                </a:solidFill>
              </a:rPr>
              <a:t> 7 #40b - 36. Bogotá, Colombia. Link de inscripción aquí: </a:t>
            </a:r>
            <a:r>
              <a:rPr lang="es-CO" sz="1800" dirty="0">
                <a:solidFill>
                  <a:schemeClr val="tx1"/>
                </a:solidFill>
                <a:hlinkClick r:id="rId3"/>
              </a:rPr>
              <a:t>https://forms.office.com/r/6ZSP3Xtdn8</a:t>
            </a:r>
            <a:r>
              <a:rPr lang="es-CO" sz="1800" dirty="0">
                <a:solidFill>
                  <a:schemeClr val="tx1"/>
                </a:solidFill>
              </a:rPr>
              <a:t> Más información: </a:t>
            </a:r>
            <a:r>
              <a:rPr lang="es-CO" sz="1800" dirty="0">
                <a:solidFill>
                  <a:schemeClr val="tx1"/>
                </a:solidFill>
                <a:hlinkClick r:id="rId4"/>
              </a:rPr>
              <a:t>https://institutopensar.javeriana.edu.co/eventos</a:t>
            </a:r>
            <a:r>
              <a:rPr lang="es-CO" sz="1800" dirty="0">
                <a:solidFill>
                  <a:schemeClr val="tx1"/>
                </a:solidFill>
              </a:rPr>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6589267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Estimados Consejeros y estimadas consejeras, Reciban un cordial saludo. Queremos invitarlos a este espacio especialmente dirigido a consejeros/as académicos/as y directores de aquellos programas que particularmente atienden población de estudiantes del programa Jóvenes a la U.  En este espacio queremos darles a conocer algunos aspectos claves del convenio marco entre la Universidad Javeriana y la Agencia Atenea (Agencia Distrital para la Educación Superior, la Ciencia y la Tecnología) , entidad que administra los recursos para este programa; así como, compartirles los aspectos más relevantes del Manual Operativo de Jóvenes a la U que aplica para los estudiantes beneficiarios, con el propósito de orientarlos y favorecer su permanencia y graduación oportuna. Contamos con su asistencia para poder acompañarlos, de manera que puedan compartimos sus experiencias e inquietudes respecto a la consejería académica de los beneficiarios de este programa.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Durante la semana del 3 al 10 de septiembre se adelantará la Semana por la Paz, que durante 36 años consecutivos ha resaltado las acciones que desde diversos territorios de la geografía colombiana realizan organizaciones, comunidades y colectivos para impulsar la paz en sus regiones. En esta ocasión el lema que guiará esta semana serán las “</a:t>
            </a:r>
            <a:r>
              <a:rPr lang="es-CO" sz="1800" dirty="0" err="1">
                <a:solidFill>
                  <a:schemeClr val="tx1"/>
                </a:solidFill>
              </a:rPr>
              <a:t>Juntanzas</a:t>
            </a:r>
            <a:r>
              <a:rPr lang="es-CO" sz="1800" dirty="0">
                <a:solidFill>
                  <a:schemeClr val="tx1"/>
                </a:solidFill>
              </a:rPr>
              <a:t> creadoras de paz”, es decir, el encuentro para el bienestar común.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891677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seis días trabajarás y realizarás todas tus tareas, pero el séptimo día es el día de descanso en honor del Señor, tu Dios». (</a:t>
            </a:r>
            <a:r>
              <a:rPr lang="es-CO" sz="1800" dirty="0" err="1"/>
              <a:t>Dt</a:t>
            </a:r>
            <a:r>
              <a:rPr lang="es-CO" sz="1800" dirty="0"/>
              <a:t> 6, 13-14). Bajo estas palabras sagradas y atendiendo a la necesidad del descanso que muchas personas han manifestado recibir cuando llegan a Villa Claver a vivir un retiro espiritual, la Fraternidad Silencio y Espiritualidad organizó una experiencia que tenía como objetivo principal propiciar el encuentro con Dios por medio del reposo y el descanso. La contemplación fue el eje transversal de esta experiencia.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Padre Rafael Garrido, SJ Presidente de la Conferencia de Provinciales Jesuitas de América Latina y el Caribe - CPAL, nombró este 18 de octubre de 2023, a Luciana </a:t>
            </a:r>
            <a:r>
              <a:rPr lang="es-CO" sz="1800" dirty="0" err="1">
                <a:solidFill>
                  <a:schemeClr val="tx1"/>
                </a:solidFill>
              </a:rPr>
              <a:t>Mendes</a:t>
            </a:r>
            <a:r>
              <a:rPr lang="es-CO" sz="1800" dirty="0">
                <a:solidFill>
                  <a:schemeClr val="tx1"/>
                </a:solidFill>
              </a:rPr>
              <a:t> Maia como la nueva coordinadora de la Red CLAVER de </a:t>
            </a:r>
            <a:r>
              <a:rPr lang="es-CO" sz="1800" dirty="0" err="1">
                <a:solidFill>
                  <a:schemeClr val="tx1"/>
                </a:solidFill>
              </a:rPr>
              <a:t>de</a:t>
            </a:r>
            <a:r>
              <a:rPr lang="es-CO" sz="1800" dirty="0">
                <a:solidFill>
                  <a:schemeClr val="tx1"/>
                </a:solidFill>
              </a:rPr>
              <a:t> la CPAL, para el trienio 2024 -2026.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2136671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26452</TotalTime>
  <Words>2442</Words>
  <Application>Microsoft Office PowerPoint</Application>
  <PresentationFormat>Presentación en pantalla (4:3)</PresentationFormat>
  <Paragraphs>66</Paragraphs>
  <Slides>16</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1281</cp:revision>
  <dcterms:modified xsi:type="dcterms:W3CDTF">2023-10-22T01:25:08Z</dcterms:modified>
</cp:coreProperties>
</file>