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Lst>
  <p:sldSz cx="9144000" cy="6858000" type="screen4x3"/>
  <p:notesSz cx="6858000" cy="9144000"/>
  <p:custDataLst>
    <p:tags r:id="rId15"/>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86467" autoAdjust="0"/>
  </p:normalViewPr>
  <p:slideViewPr>
    <p:cSldViewPr snapToGrid="0">
      <p:cViewPr varScale="1">
        <p:scale>
          <a:sx n="54" d="100"/>
          <a:sy n="54" d="100"/>
        </p:scale>
        <p:origin x="1424"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28/10/2023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6031533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6766457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1653564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847289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3034856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41025092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3661378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6360044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959498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2299297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18576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28/10/2023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28/10/2023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28/10/2023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28/10/2023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28/10/2023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28/10/2023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28/10/2023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28/10/2023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28/10/2023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28/10/2023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28/10/2023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28/10/2023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www.javeriana.edu.co/medio-universitario/eventos/inscripcion?idEvento=17218&amp;cicloLectivo=2330"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hyperlink" Target="https://bit.ly/49993GO"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641, 30 de octubre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pasado 11 y 12 de octubre se realizó en Santiago de Chile el encuentro del equipo de los-as facilitadores-as y coordinadores-as de calidad del Sistema de Calidad en la Gestión Escolar (SCGE) de los colegios de la red de Colegios Jesuitas con Pago (CSJP) de Chile.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Durante la primera semana de octubre se desarrollaron una serie de encuentros virtuales con referentes de 13 países de distintas iniciativas y ámbitos federativos. El resultado, fue la culminación del marco referencial de la iniciativa que se enriqueció con estas interacciones.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73297441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Center </a:t>
            </a:r>
            <a:r>
              <a:rPr lang="es-CO" sz="1800" dirty="0" err="1"/>
              <a:t>for</a:t>
            </a:r>
            <a:r>
              <a:rPr lang="es-CO" sz="1800" dirty="0"/>
              <a:t> </a:t>
            </a:r>
            <a:r>
              <a:rPr lang="es-CO" sz="1800" dirty="0" err="1"/>
              <a:t>the</a:t>
            </a:r>
            <a:r>
              <a:rPr lang="es-CO" sz="1800" dirty="0"/>
              <a:t> Human </a:t>
            </a:r>
            <a:r>
              <a:rPr lang="es-CO" sz="1800" dirty="0" err="1"/>
              <a:t>Rights</a:t>
            </a:r>
            <a:r>
              <a:rPr lang="es-CO" sz="1800" dirty="0"/>
              <a:t> </a:t>
            </a:r>
            <a:r>
              <a:rPr lang="es-CO" sz="1800" dirty="0" err="1"/>
              <a:t>of</a:t>
            </a:r>
            <a:r>
              <a:rPr lang="es-CO" sz="1800" dirty="0"/>
              <a:t> </a:t>
            </a:r>
            <a:r>
              <a:rPr lang="es-CO" sz="1800" dirty="0" err="1"/>
              <a:t>Children</a:t>
            </a:r>
            <a:r>
              <a:rPr lang="es-CO" sz="1800" dirty="0"/>
              <a:t> (CHRC - Centro para los Derechos Humanos de los Niños) de la Facultad de Derecho de la Universidad Loyola de Chicago se fundó en 2007 con la misión de promover y proteger los derechos de los niños. El CHRC tiene como misión la investigación y la docencia, la divulgación, la ayuda directa y la defensa política, en favor de los niños migrantes y víctimas de la trata. A pesar de que los niños son los migrantes más vulnerables, los sistemas legales internacionales para los refugiados y las leyes de inmigración de los Estados Unidos no los tratan de manera distinta a los adultos.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En el extremo norte de Tailandia, en la frontera con Birmania y Laos, los jóvenes de las comunidades étnicas de las montañas no han tenido fácil acceso a la educación superior. Con la creación de la Xavier </a:t>
            </a:r>
            <a:r>
              <a:rPr lang="es-CO" sz="1800" dirty="0" err="1">
                <a:solidFill>
                  <a:schemeClr val="tx1"/>
                </a:solidFill>
              </a:rPr>
              <a:t>Learning</a:t>
            </a:r>
            <a:r>
              <a:rPr lang="es-CO" sz="1800" dirty="0">
                <a:solidFill>
                  <a:schemeClr val="tx1"/>
                </a:solidFill>
              </a:rPr>
              <a:t> </a:t>
            </a:r>
            <a:r>
              <a:rPr lang="es-CO" sz="1800" dirty="0" err="1">
                <a:solidFill>
                  <a:schemeClr val="tx1"/>
                </a:solidFill>
              </a:rPr>
              <a:t>Community</a:t>
            </a:r>
            <a:r>
              <a:rPr lang="es-CO" sz="1800" dirty="0">
                <a:solidFill>
                  <a:schemeClr val="tx1"/>
                </a:solidFill>
              </a:rPr>
              <a:t> (Comunidad de Aprendizaje Javier), los jesuitas han puesto en marcha un proyecto que les tiende la mano, abriéndoles las puertas a un futuro mejor. Todo un campus en el que se imparten clases, por supuesto, pero en el que también se vive la interculturalidad, en el que incluso se cultivan las verduras que se van a comer.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90013686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La Provincia del Caribe es, pues, desde ya, un signo importante y fecundo, en lo particular, de esta misión universal a la que somos enviados. También, y sobre todo, un signo de la comunión que nos une como cuerpo apostólico, como Amigos en el Señor, y con ustedes con quienes compartimos también esa amistad y este servicio.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San José, 25 oct (EFE).- La Universidad Centroamericana José Simeón Cañas (UCA) de El Salvador y la Universidad Rafael </a:t>
            </a:r>
            <a:r>
              <a:rPr lang="es-CO" sz="1800" dirty="0" err="1">
                <a:solidFill>
                  <a:schemeClr val="tx1"/>
                </a:solidFill>
              </a:rPr>
              <a:t>Landivar</a:t>
            </a:r>
            <a:r>
              <a:rPr lang="es-CO" sz="1800">
                <a:solidFill>
                  <a:schemeClr val="tx1"/>
                </a:solidFill>
              </a:rPr>
              <a:t> (URL) de Guatemala, ambas jesuitas, abrieron este miércoles el proceso de solicitud de admisión para los alumnos de la expropiada y clausurada Universidad Centroamericana (UCA) de Nicaragua.</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8047098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900 - Contrapartida 7679 - 7692 -  - Registro Contable 639.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Instituto Pensar tiene el gusto de invitarlos al Pensar en público "Disidencias "discas": de la </a:t>
            </a:r>
            <a:r>
              <a:rPr lang="es-CO" sz="1800" dirty="0" err="1">
                <a:solidFill>
                  <a:schemeClr val="tx1"/>
                </a:solidFill>
              </a:rPr>
              <a:t>Colonialidad</a:t>
            </a:r>
            <a:r>
              <a:rPr lang="es-CO" sz="1800" dirty="0">
                <a:solidFill>
                  <a:schemeClr val="tx1"/>
                </a:solidFill>
              </a:rPr>
              <a:t> capacitista a la resistencia </a:t>
            </a:r>
            <a:r>
              <a:rPr lang="es-CO" sz="1800" dirty="0" err="1">
                <a:solidFill>
                  <a:schemeClr val="tx1"/>
                </a:solidFill>
              </a:rPr>
              <a:t>anticontracapacitista</a:t>
            </a:r>
            <a:r>
              <a:rPr lang="es-CO" sz="1800" dirty="0">
                <a:solidFill>
                  <a:schemeClr val="tx1"/>
                </a:solidFill>
              </a:rPr>
              <a:t>"</a:t>
            </a:r>
          </a:p>
          <a:p>
            <a:r>
              <a:rPr lang="es-CO" sz="1800" dirty="0">
                <a:solidFill>
                  <a:schemeClr val="tx1"/>
                </a:solidFill>
              </a:rPr>
              <a:t>La conferencia construye el término “Discas” con el que la profesora Diana Carolina Vallejo interviene las naturalizaciones coloniales del discurso capacitista (en torno a lo que se espera de alguien “normal”, de una vida “normal”) desde algunas formas de resistencia.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80506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3" fill="hold">
                            <p:stCondLst>
                              <p:cond delay="2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2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10000"/>
          </a:bodyPr>
          <a:lstStyle/>
          <a:p>
            <a:pPr algn="just"/>
            <a:r>
              <a:rPr lang="es-CO" sz="1900" dirty="0">
                <a:solidFill>
                  <a:srgbClr val="000000"/>
                </a:solidFill>
                <a:latin typeface="Franklin Gothic Book" panose="020B0503020102020204" pitchFamily="34" charset="0"/>
                <a:ea typeface="Calibri" panose="020F0502020204030204" pitchFamily="34" charset="0"/>
              </a:rPr>
              <a:t>Apreciada Comunidad FCEA, Espero que se encuentren bien. Les remito invitación del Programa Cuidado Ignaciano del Centro Pastoral para aquellas personas que puedan estar interesadas en participar de esta experiencia formativa, de inspiración ignaciana, cuyo objetivo fundamental es animar la reflexión en torno al reconocimiento personal y de los otros, como cimiento para la construcción de una comunidad fundamentada en el cuidado y la tradición jesuítica de la cura </a:t>
            </a:r>
            <a:r>
              <a:rPr lang="es-CO" sz="1900" dirty="0" err="1">
                <a:solidFill>
                  <a:srgbClr val="000000"/>
                </a:solidFill>
                <a:latin typeface="Franklin Gothic Book" panose="020B0503020102020204" pitchFamily="34" charset="0"/>
                <a:ea typeface="Calibri" panose="020F0502020204030204" pitchFamily="34" charset="0"/>
              </a:rPr>
              <a:t>personalis</a:t>
            </a:r>
            <a:r>
              <a:rPr lang="es-CO" sz="1900" dirty="0">
                <a:solidFill>
                  <a:srgbClr val="000000"/>
                </a:solidFill>
                <a:latin typeface="Franklin Gothic Book" panose="020B0503020102020204" pitchFamily="34" charset="0"/>
                <a:ea typeface="Calibri" panose="020F0502020204030204" pitchFamily="34" charset="0"/>
              </a:rPr>
              <a:t>.  Esta versión del CTAP se realizará del miércoles 15 al viernes 17 de noviembre de 2023 en Fusagasugá (Cundinamarca) y cuenta con cupos limitados. Las inscripciones estarán abiertas hasta el 1 de noviembre en el siguiente enlace:</a:t>
            </a:r>
          </a:p>
          <a:p>
            <a:pPr algn="just"/>
            <a:r>
              <a:rPr lang="es-CO" sz="1900" dirty="0">
                <a:solidFill>
                  <a:srgbClr val="000000"/>
                </a:solidFill>
                <a:latin typeface="Franklin Gothic Book" panose="020B0503020102020204" pitchFamily="34" charset="0"/>
                <a:ea typeface="Calibri" panose="020F0502020204030204" pitchFamily="34" charset="0"/>
              </a:rPr>
              <a:t> </a:t>
            </a:r>
            <a:r>
              <a:rPr lang="es-CO" sz="1900" u="sng" dirty="0">
                <a:solidFill>
                  <a:srgbClr val="000000"/>
                </a:solidFill>
                <a:latin typeface="Franklin Gothic Book" panose="020B05030201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https://www.javeriana.edu.co/medio-universitario/eventos/inscripcion?idEvento=17218&amp;cicloLectivo=2330</a:t>
            </a:r>
            <a:r>
              <a:rPr lang="es-CO" sz="1900" dirty="0">
                <a:solidFill>
                  <a:srgbClr val="000000"/>
                </a:solidFill>
                <a:latin typeface="Franklin Gothic Book" panose="020B0503020102020204" pitchFamily="34" charset="0"/>
                <a:ea typeface="Calibri" panose="020F0502020204030204" pitchFamily="34" charset="0"/>
              </a:rPr>
              <a:t>  </a:t>
            </a:r>
            <a:endParaRPr lang="es-CO" sz="1900" dirty="0">
              <a:latin typeface="Franklin Gothic Book" panose="020B0503020102020204" pitchFamily="34" charset="0"/>
              <a:ea typeface="Calibri" panose="020F0502020204030204" pitchFamily="34" charset="0"/>
            </a:endParaRP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10000"/>
          </a:bodyPr>
          <a:lstStyle/>
          <a:p>
            <a:r>
              <a:rPr lang="es-CO" sz="1800" dirty="0">
                <a:solidFill>
                  <a:schemeClr val="tx1"/>
                </a:solidFill>
              </a:rPr>
              <a:t>Te invitamos a vivir el Curso Taller de Acompañamiento Personal que realizaremos durante tres días fuera de Bogotá. Es una oportunidad para conocer cómo acompañar a otras personas y cómo puedes ser acompañado o acompañada al estilo ignaciano, para que juntos sigamos construyendo comunidades de cuidado en nuestra universidad. Inscripciones: </a:t>
            </a:r>
            <a:r>
              <a:rPr lang="es-CO" sz="1800" dirty="0">
                <a:solidFill>
                  <a:schemeClr val="tx1"/>
                </a:solidFill>
                <a:hlinkClick r:id="rId4"/>
              </a:rPr>
              <a:t>https://bit.ly/49993GO</a:t>
            </a:r>
            <a:r>
              <a:rPr lang="es-CO" sz="1800" dirty="0">
                <a:solidFill>
                  <a:schemeClr val="tx1"/>
                </a:solidFill>
              </a:rPr>
              <a:t>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41071465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 calcmode="lin" valueType="num">
                                      <p:cBhvr additive="base">
                                        <p:cTn id="29"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0"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bg/>
                                          </p:spTgt>
                                        </p:tgtEl>
                                        <p:attrNameLst>
                                          <p:attrName>style.visibility</p:attrName>
                                        </p:attrNameLst>
                                      </p:cBhvr>
                                      <p:to>
                                        <p:strVal val="visible"/>
                                      </p:to>
                                    </p:set>
                                    <p:anim calcmode="lin" valueType="num">
                                      <p:cBhvr additive="base">
                                        <p:cTn id="34"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6">
                                            <p:txEl>
                                              <p:pRg st="0" end="0"/>
                                            </p:txEl>
                                          </p:spTgt>
                                        </p:tgtEl>
                                        <p:attrNameLst>
                                          <p:attrName>style.visibility</p:attrName>
                                        </p:attrNameLst>
                                      </p:cBhvr>
                                      <p:to>
                                        <p:strVal val="visible"/>
                                      </p:to>
                                    </p:set>
                                    <p:anim calcmode="lin" valueType="num">
                                      <p:cBhvr additive="base">
                                        <p:cTn id="40"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1"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2000"/>
                            </p:stCondLst>
                            <p:childTnLst>
                              <p:par>
                                <p:cTn id="43" presetID="22" presetClass="entr" presetSubtype="4" fill="hold" grpId="0" nodeType="after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wipe(down)">
                                      <p:cBhvr>
                                        <p:cTn id="45" dur="500"/>
                                        <p:tgtEl>
                                          <p:spTgt spid="13"/>
                                        </p:tgtEl>
                                      </p:cBhvr>
                                    </p:animEffect>
                                  </p:childTnLst>
                                </p:cTn>
                              </p:par>
                            </p:childTnLst>
                          </p:cTn>
                        </p:par>
                        <p:par>
                          <p:cTn id="46" fill="hold">
                            <p:stCondLst>
                              <p:cond delay="2500"/>
                            </p:stCondLst>
                            <p:childTnLst>
                              <p:par>
                                <p:cTn id="47" presetID="22" presetClass="entr" presetSubtype="4" fill="hold" grpId="0"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wipe(down)">
                                      <p:cBhvr>
                                        <p:cTn id="4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Estimados consejeros y estimadas consejeras, Reciban un cordial saludo. Los y las invitamos a esta formación dedicada a nuestro Proyecto Educativo Javeriano, en donde, de la mano del Centro de Fomento de la Identidad y Construcción de la Comunidad, comprenderemos la Consejería Académica como parte fundamental de este Proyecto que nos incluye a todos y todas como parte de la Comunidad Educativa Javeriana. Recuerden que esta formación es en modalidad presencial, les agradecemos hacer uso de las opciones del Outlook de aceptación, provisional y rechazo para tener presente los asistentes a la sesión. Las y los esperamos.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solidFill>
                  <a:schemeClr val="tx1"/>
                </a:solidFill>
              </a:rPr>
              <a:t>Apreciados/as decanos/as, profesores/as, directores/as y secretarios/as de facultad: Reciban mi cordial saludo. Me permito contarles que el Padre Rector, previa conversación conmigo, ha nombrado a Sandra Guzmán Puentes como Directora Encargada de Asuntos Profesorales a partir del lunes 23 de octubre y hasta el nombramiento de un director o directora en propiedad. Sandra Guzmán es Doctora en Educación (Doctorado interinstitucional en Educación de la Universidad del Valle, la Universidad Distrital Francisco José de Caldas y la Universidad Pedagógica Nacional), Magister en Educación (Pontificia Universidad Javeriana) y Psicóloga (Universidad Católica de Colombia). Lleva 28 años trabajando en la Javeriana. En los últimos años se ha desempeñado como profesional de Asuntos Profesorales en la Vicerrectoría Académica de la Javeriana.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8902259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directores y consejeros académicos reciban un cordial saludo. Esperamos se encuentren muy bien. Nos permitimos informarles que se generarán las alertas Bajo nivel de clasificación y Sin clasificación de nivel de lengua extranjera – SATIS.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Estimados buenos días, Para nuestro próximo Encuentro Javeriano de Arte y Creatividad nos gustaría contar nuevamente con sus ideas. Por esta razón, los invitamos a registrar sus propuestas sobre los temas que les gustaría que se abordaran en la sexta versión de este espacio, la cual se realizará en septiembre de 2024. En el siguiente enlace podrán hacer el registro de sus ideas:  https://forms.office.com/r/DtGX2NBUbp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4122431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19 de octubre, los maestros de novicios de la CPAL tuvieron la valiosa oportunidad de compartir e intercambiar temas relacionados con los hermanos jesuitas. Estos temas de reflexión incluyeron la identidad del hermano jesuita, la formación, la promoción vocacional y los aportes de los hermanos en la actualidad. El evento concluyó con un enriquecedor conversatorio y reflexión que sirvió para continuar brindando apoyo a las nuevas vocaciones de los hermanos, en la etapa de formación en el noviciado.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Del 01 de noviembre al 6 de diciembre de 2023, los novicios de primer año: Bernabé. Carlos S, Camilo, Carlos P, y Nicolás, vivirán su experiencia de Ejercicios Espirituales. Dayán y Óscar, novicios de segundo año, vivirán su experiencia del Mes de Misión en Dabeiba, Antioquia, del 1 de noviembre al 6 de diciembre de 2023. Unámonos en oración por cada uno de ellos.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0660302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Durante los días 15 a 19 de octubre, unas 70 personas de 32 organizaciones vinculadas a la Red Jesuita Con Migrantes, se reunieron en El Salvador para retomar la Asamblea Presencial de la región de Centroamérica-Norteamérica (RJM CANA), con participación desde Panamá, Costa Rica, Nicaragua, El Salvador, Honduras, Guatemala, Belice, México, Estados Unidos y </a:t>
            </a:r>
            <a:r>
              <a:rPr lang="es-CO" sz="1800" dirty="0" err="1"/>
              <a:t>Canada</a:t>
            </a:r>
            <a:r>
              <a:rPr lang="es-CO" sz="1800" dirty="0"/>
              <a:t>. También contamos con la participación de invitados espaciales de </a:t>
            </a:r>
            <a:r>
              <a:rPr lang="es-CO" sz="1800" dirty="0" err="1"/>
              <a:t>Magis</a:t>
            </a:r>
            <a:r>
              <a:rPr lang="es-CO" sz="1800" dirty="0"/>
              <a:t> Américas, </a:t>
            </a:r>
            <a:r>
              <a:rPr lang="es-CO" sz="1800" dirty="0" err="1"/>
              <a:t>Entreculturas</a:t>
            </a:r>
            <a:r>
              <a:rPr lang="es-CO" sz="1800" dirty="0"/>
              <a:t> y </a:t>
            </a:r>
            <a:r>
              <a:rPr lang="es-CO" sz="1800" dirty="0" err="1"/>
              <a:t>Alboan</a:t>
            </a:r>
            <a:r>
              <a:rPr lang="es-CO" sz="1800" dirty="0"/>
              <a:t> y otros/as aliados/as en red, además de parte del equipo coordinador a nivel continental.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Del lunes 23 al jueves 26 de octubre, el P. Hernán Quezada SJ visitó la oficina de la CPAL, con sede en Lima - Perú, para llevar a cabo la transición del cargo de Delegado de Formación y de Juventud y Vocaciones de la CPAL. En este tiempo el P. Hernán se reunió con el P. Luis Valdez SJ, quien tuvo el cargo de Delegado de Formación y Espiritualidad los últimos tres años. Durante sus días en Lima también pudo tener encuentros con el P. Rafael Garrido SJ, Presidente de la CPAL, y conocer y compartir con todo el equipo de la oficina. Estos espacios permitieron al padre Quezada conocer más sobre la nueva misión que llevará a cabo en América Latina y el Caribe.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81475704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La Compañía de Jesús ha estado presente en el corazón del conflicto en Israel-Palestina y en todo Oriente Medio. Los jesuitas han estado profundamente comprometidos en el diálogo con los judíos. Plenamente comprometida con el desarraigo de la enseñanza del desprecio a los judíos, el antijudaísmo y el antisemitismo, la Compañía de Jesús reconoce también los derechos de los judíos en Israel y en cualquier otra parte del mundo. Nunca más los judíos deben ser asesinados, violados, mutilados, torturados, secuestrados y amenazados.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solidFill>
                  <a:schemeClr val="tx1"/>
                </a:solidFill>
              </a:rPr>
              <a:t>Los jóvenes de la Red Juvenil Ignaciana de Paraguay participaron de diversas tandas de Ejercicios Espirituales. Las primeras tandas se ofrecieron en el mes de enero del 2022, de manera simultánea, en tres zonas del país: en el Centro de Espiritualidad Santos Mártires (Departamento Central), en la casa de retiro San Ignacio (Departamento de Misiones) y en la casa de retiro San Damián (Departamento de Alto Paraná). Participaron 48 jóvenes provenientes de parroquias, movimientos y comunidades de espiritualidad ignaciana. La experiencia estuvo acompañada por el equipo de la Red de Ejercicios Espirituales para Jóvenes (REEJ), constituido por jóvenes ignacianos, religiosas de la Compañía de María y jesuitas.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5538774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Padre </a:t>
            </a:r>
            <a:r>
              <a:rPr lang="es-CO" sz="1800" dirty="0" err="1"/>
              <a:t>Orobator</a:t>
            </a:r>
            <a:r>
              <a:rPr lang="es-CO" sz="1800" dirty="0"/>
              <a:t> ha sido nombrado recientemente Decano de la Escuela Jesuita de Teología de la Universidad de Santa Clara en California. Durante los últimos seis años, ha sido presidente de la JCAM, la Conferencia Jesuita de África y Madagascar. Fue elegido por el Papa Francisco como miembro del Sínodo porque, con la JCAM, desempeñó un papel activo en la animación de las fases preparatorias del Sínodo en el continente africano. He aquí su testimonio.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Taller "Inteligencias artificiales: herramientas y aplicaciones para la comunicación de nuestros colegios” para comunicadores de FLACSI, se llevó a cabo el 25 de octubre, a través de Zoom.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5766593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26510</TotalTime>
  <Words>1880</Words>
  <Application>Microsoft Office PowerPoint</Application>
  <PresentationFormat>Presentación en pantalla (4:3)</PresentationFormat>
  <Paragraphs>50</Paragraphs>
  <Slides>12</Slides>
  <Notes>12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1284</cp:revision>
  <dcterms:modified xsi:type="dcterms:W3CDTF">2023-10-28T21:25:57Z</dcterms:modified>
</cp:coreProperties>
</file>