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7" r:id="rId14"/>
    <p:sldId id="276"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5/11/2023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403718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16355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274804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661043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645480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50270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705808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83495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0399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71601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92678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65662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5/11/2023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5/11/2023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5/11/2023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5/11/2023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5/11/2023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5/11/2023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5/11/2023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5/11/2023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5/11/2023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5/11/2023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javeriana.edu.co/medio-universitario/eventos/inscripcion?idEvento=15116&amp;cicloLectivo=2330"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drive.google.com/file/d/1AfT0XivxCwz4yyGbvKiIVqlB_X8yVdRT/view?usp=sharin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642, 6 de noviembre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un mes del Encuentro de mujeres “Camino y vida de las mujeres de los Pueblos Originarios de </a:t>
            </a:r>
            <a:r>
              <a:rPr lang="es-CO" sz="1800" dirty="0" err="1"/>
              <a:t>América</a:t>
            </a:r>
            <a:r>
              <a:rPr lang="es-CO" sz="1800" dirty="0"/>
              <a:t> Latina” promovido por la RSAI, las consolaciones y memoria agradecida por el tiempo compartido, siguen siendo una importante motivación para el conjunto de participantes de este Encuentro. El espacio de hermandad y la conexión con la sabiduría de cada uno de los pueblos originarios hicieron posible compartir “las luchas, </a:t>
            </a:r>
            <a:r>
              <a:rPr lang="es-CO" sz="1800" dirty="0" err="1"/>
              <a:t>búsquedas</a:t>
            </a:r>
            <a:r>
              <a:rPr lang="es-CO" sz="1800" dirty="0"/>
              <a:t>, y resistencias” de cada una de las mujeres y de sus comunidades, y con ello una importante presencia del espíritu de solidaridad que es fundante para tomar impulso en las luchas.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FLACSI anunciamos que Jimena Sandoya asume como nueva directora del Sistema de Calidad en la Gestión Escolar (SCGE). Jimena, quien se desempeñaba como coordinadora técnica del SCGE, asumirá el cargo a partir del 1 de noviembre.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8408351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Taller "Inteligencias artificiales: herramientas y aplicaciones para la comunicación de nuestros colegios” para comunicadores de FLACSI, se llevó a cabo el 25 de octubre, a través de Zoom.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la iniciativa federativa de Migración, liderada por Blanca Gutiérrez, en labor conjunta con Jaime Solares, coordinador del Servicio Jesuita a Migrantes de Guatemala  y Justo Solorzano, coordinador de los equipos psicosociales de las organizaciones socias de UNICEF, unen esfuerzos para organizar y promover espacios de formación para educadores y personas vinculadas al trabajo y acompañamiento de quienes viven la migración o movilidad humana.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203699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The second Pedro </a:t>
            </a:r>
            <a:r>
              <a:rPr lang="en-US" sz="1800" dirty="0" err="1"/>
              <a:t>Arrupe</a:t>
            </a:r>
            <a:r>
              <a:rPr lang="en-US" sz="1800" dirty="0"/>
              <a:t> Summer School in Forced Migration was conducted in July 2023. Eight Jesuits in formation and three religious sisters met at Campion Hall, Oxford for two weeks. They came from a variety of national origins and contexts of ministry, and most had engaged in work with Jesuit Refugee Service or were presently filling roles in JRS or other Jesuit social ministries. One religious sister was from the Dicastery for Integral Human Development in Rome, one worked in JRS Italy, and one served at the US-Mexico Border in the Sisters Collaborative serving asylum-seekers.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hermana Nathalie </a:t>
            </a:r>
            <a:r>
              <a:rPr lang="es-CO" sz="1800" dirty="0" err="1">
                <a:solidFill>
                  <a:schemeClr val="tx1"/>
                </a:solidFill>
              </a:rPr>
              <a:t>Becquart</a:t>
            </a:r>
            <a:r>
              <a:rPr lang="es-CO" sz="1800" dirty="0">
                <a:solidFill>
                  <a:schemeClr val="tx1"/>
                </a:solidFill>
              </a:rPr>
              <a:t> es una religiosa javeriana francesa elegida por el Papa Francisco para la subsecretaría de la Secretaría General del Sínodo, como ayudante del cardenal Mario </a:t>
            </a:r>
            <a:r>
              <a:rPr lang="es-CO" sz="1800" dirty="0" err="1">
                <a:solidFill>
                  <a:schemeClr val="tx1"/>
                </a:solidFill>
              </a:rPr>
              <a:t>Grech</a:t>
            </a:r>
            <a:r>
              <a:rPr lang="es-CO" sz="1800" dirty="0">
                <a:solidFill>
                  <a:schemeClr val="tx1"/>
                </a:solidFill>
              </a:rPr>
              <a:t>. Desde hace dos años y medio, recorre el mundo ayudando en Conferencias Episcopales, diócesis y parroquias a asimilar el espíritu de la </a:t>
            </a:r>
            <a:r>
              <a:rPr lang="es-CO" sz="1800" dirty="0" err="1">
                <a:solidFill>
                  <a:schemeClr val="tx1"/>
                </a:solidFill>
              </a:rPr>
              <a:t>sinodalidad</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9312050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razón más para consultarlas: hemos actualizado el dossier para incluir a 12 jesuitas que han sido canonizados o beatificados en los últimos años. Se trata, por orden alfabético, de Tiburcio Arnaiz, Juan del Castillo, Daniel </a:t>
            </a:r>
            <a:r>
              <a:rPr lang="es-CO" sz="1800" dirty="0" err="1"/>
              <a:t>Dajani</a:t>
            </a:r>
            <a:r>
              <a:rPr lang="es-CO" sz="1800" dirty="0"/>
              <a:t>, Giovanni </a:t>
            </a:r>
            <a:r>
              <a:rPr lang="es-CO" sz="1800" dirty="0" err="1"/>
              <a:t>Fausti</a:t>
            </a:r>
            <a:r>
              <a:rPr lang="es-CO" sz="1800" dirty="0"/>
              <a:t>, Roque González, Rutilio Grande, Philipp </a:t>
            </a:r>
            <a:r>
              <a:rPr lang="es-CO" sz="1800" dirty="0" err="1"/>
              <a:t>Jeningen</a:t>
            </a:r>
            <a:r>
              <a:rPr lang="es-CO" sz="1800" dirty="0"/>
              <a:t>, Emilio Moscoso, </a:t>
            </a:r>
            <a:r>
              <a:rPr lang="es-CO" sz="1800" dirty="0" err="1"/>
              <a:t>Gjon</a:t>
            </a:r>
            <a:r>
              <a:rPr lang="es-CO" sz="1800" dirty="0"/>
              <a:t> </a:t>
            </a:r>
            <a:r>
              <a:rPr lang="es-CO" sz="1800" dirty="0" err="1"/>
              <a:t>Pantalija</a:t>
            </a:r>
            <a:r>
              <a:rPr lang="es-CO" sz="1800" dirty="0"/>
              <a:t>, Alonso Rodríguez, Juan Antonio </a:t>
            </a:r>
            <a:r>
              <a:rPr lang="es-CO" sz="1800" dirty="0" err="1"/>
              <a:t>Solinas</a:t>
            </a:r>
            <a:r>
              <a:rPr lang="es-CO" sz="1800" dirty="0"/>
              <a:t> y John Sullivan. ¿Siente ya devoción por alguno de ellos? Refresque su memoria y lea la ficha informativa sobre ellos. ¿Nunca oíste hablar de alguno de ellos? La sección “Santos y Beatos” de nuestro sitio web es una buena manera de conocerlos.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Fr. Erik </a:t>
            </a:r>
            <a:r>
              <a:rPr lang="es-CO" sz="1800" dirty="0" err="1">
                <a:solidFill>
                  <a:schemeClr val="tx1"/>
                </a:solidFill>
              </a:rPr>
              <a:t>Sorensen</a:t>
            </a:r>
            <a:r>
              <a:rPr lang="es-CO" sz="1800" dirty="0">
                <a:solidFill>
                  <a:schemeClr val="tx1"/>
                </a:solidFill>
              </a:rPr>
              <a:t>, SJ, </a:t>
            </a:r>
            <a:r>
              <a:rPr lang="es-CO" sz="1800" dirty="0" err="1">
                <a:solidFill>
                  <a:schemeClr val="tx1"/>
                </a:solidFill>
              </a:rPr>
              <a:t>was</a:t>
            </a:r>
            <a:r>
              <a:rPr lang="es-CO" sz="1800" dirty="0">
                <a:solidFill>
                  <a:schemeClr val="tx1"/>
                </a:solidFill>
              </a:rPr>
              <a:t> </a:t>
            </a:r>
            <a:r>
              <a:rPr lang="es-CO" sz="1800" dirty="0" err="1">
                <a:solidFill>
                  <a:schemeClr val="tx1"/>
                </a:solidFill>
              </a:rPr>
              <a:t>ordained</a:t>
            </a:r>
            <a:r>
              <a:rPr lang="es-CO" sz="1800" dirty="0">
                <a:solidFill>
                  <a:schemeClr val="tx1"/>
                </a:solidFill>
              </a:rPr>
              <a:t> </a:t>
            </a:r>
            <a:r>
              <a:rPr lang="es-CO" sz="1800" dirty="0" err="1">
                <a:solidFill>
                  <a:schemeClr val="tx1"/>
                </a:solidFill>
              </a:rPr>
              <a:t>to</a:t>
            </a:r>
            <a:r>
              <a:rPr lang="es-CO" sz="1800" dirty="0">
                <a:solidFill>
                  <a:schemeClr val="tx1"/>
                </a:solidFill>
              </a:rPr>
              <a:t> </a:t>
            </a:r>
            <a:r>
              <a:rPr lang="es-CO" sz="1800" dirty="0" err="1">
                <a:solidFill>
                  <a:schemeClr val="tx1"/>
                </a:solidFill>
              </a:rPr>
              <a:t>the</a:t>
            </a:r>
            <a:r>
              <a:rPr lang="es-CO" sz="1800" dirty="0">
                <a:solidFill>
                  <a:schemeClr val="tx1"/>
                </a:solidFill>
              </a:rPr>
              <a:t> </a:t>
            </a:r>
            <a:r>
              <a:rPr lang="es-CO" sz="1800" dirty="0" err="1">
                <a:solidFill>
                  <a:schemeClr val="tx1"/>
                </a:solidFill>
              </a:rPr>
              <a:t>priesthood</a:t>
            </a:r>
            <a:r>
              <a:rPr lang="es-CO" sz="1800" dirty="0">
                <a:solidFill>
                  <a:schemeClr val="tx1"/>
                </a:solidFill>
              </a:rPr>
              <a:t> </a:t>
            </a:r>
            <a:r>
              <a:rPr lang="es-CO" sz="1800" dirty="0" err="1">
                <a:solidFill>
                  <a:schemeClr val="tx1"/>
                </a:solidFill>
              </a:rPr>
              <a:t>on</a:t>
            </a:r>
            <a:r>
              <a:rPr lang="es-CO" sz="1800" dirty="0">
                <a:solidFill>
                  <a:schemeClr val="tx1"/>
                </a:solidFill>
              </a:rPr>
              <a:t> August 4 at </a:t>
            </a:r>
            <a:r>
              <a:rPr lang="es-CO" sz="1800" dirty="0" err="1">
                <a:solidFill>
                  <a:schemeClr val="tx1"/>
                </a:solidFill>
              </a:rPr>
              <a:t>Notre</a:t>
            </a:r>
            <a:r>
              <a:rPr lang="es-CO" sz="1800" dirty="0">
                <a:solidFill>
                  <a:schemeClr val="tx1"/>
                </a:solidFill>
              </a:rPr>
              <a:t>-Dame-de-Bon-</a:t>
            </a:r>
            <a:r>
              <a:rPr lang="es-CO" sz="1800" dirty="0" err="1">
                <a:solidFill>
                  <a:schemeClr val="tx1"/>
                </a:solidFill>
              </a:rPr>
              <a:t>Secours</a:t>
            </a:r>
            <a:r>
              <a:rPr lang="es-CO" sz="1800" dirty="0">
                <a:solidFill>
                  <a:schemeClr val="tx1"/>
                </a:solidFill>
              </a:rPr>
              <a:t> Chapel in Montreal </a:t>
            </a:r>
            <a:r>
              <a:rPr lang="es-CO" sz="1800" dirty="0" err="1">
                <a:solidFill>
                  <a:schemeClr val="tx1"/>
                </a:solidFill>
              </a:rPr>
              <a:t>by</a:t>
            </a:r>
            <a:r>
              <a:rPr lang="es-CO" sz="1800" dirty="0">
                <a:solidFill>
                  <a:schemeClr val="tx1"/>
                </a:solidFill>
              </a:rPr>
              <a:t> Cardinal Michael </a:t>
            </a:r>
            <a:r>
              <a:rPr lang="es-CO" sz="1800" dirty="0" err="1">
                <a:solidFill>
                  <a:schemeClr val="tx1"/>
                </a:solidFill>
              </a:rPr>
              <a:t>Czerny</a:t>
            </a:r>
            <a:r>
              <a:rPr lang="es-CO" sz="1800" dirty="0">
                <a:solidFill>
                  <a:schemeClr val="tx1"/>
                </a:solidFill>
              </a:rPr>
              <a:t>, SJ. Next, he </a:t>
            </a:r>
            <a:r>
              <a:rPr lang="es-CO" sz="1800" dirty="0" err="1">
                <a:solidFill>
                  <a:schemeClr val="tx1"/>
                </a:solidFill>
              </a:rPr>
              <a:t>will</a:t>
            </a:r>
            <a:r>
              <a:rPr lang="es-CO" sz="1800" dirty="0">
                <a:solidFill>
                  <a:schemeClr val="tx1"/>
                </a:solidFill>
              </a:rPr>
              <a:t> </a:t>
            </a:r>
            <a:r>
              <a:rPr lang="es-CO" sz="1800" dirty="0" err="1">
                <a:solidFill>
                  <a:schemeClr val="tx1"/>
                </a:solidFill>
              </a:rPr>
              <a:t>pursue</a:t>
            </a:r>
            <a:r>
              <a:rPr lang="es-CO" sz="1800" dirty="0">
                <a:solidFill>
                  <a:schemeClr val="tx1"/>
                </a:solidFill>
              </a:rPr>
              <a:t> doctoral </a:t>
            </a:r>
            <a:r>
              <a:rPr lang="es-CO" sz="1800" dirty="0" err="1">
                <a:solidFill>
                  <a:schemeClr val="tx1"/>
                </a:solidFill>
              </a:rPr>
              <a:t>studies</a:t>
            </a:r>
            <a:r>
              <a:rPr lang="es-CO" sz="1800" dirty="0">
                <a:solidFill>
                  <a:schemeClr val="tx1"/>
                </a:solidFill>
              </a:rPr>
              <a:t> in </a:t>
            </a:r>
            <a:r>
              <a:rPr lang="es-CO" sz="1800" dirty="0" err="1">
                <a:solidFill>
                  <a:schemeClr val="tx1"/>
                </a:solidFill>
              </a:rPr>
              <a:t>liturgy</a:t>
            </a:r>
            <a:r>
              <a:rPr lang="es-CO" sz="1800" dirty="0">
                <a:solidFill>
                  <a:schemeClr val="tx1"/>
                </a:solidFill>
              </a:rPr>
              <a:t> and </a:t>
            </a:r>
            <a:r>
              <a:rPr lang="es-CO" sz="1800" dirty="0" err="1">
                <a:solidFill>
                  <a:schemeClr val="tx1"/>
                </a:solidFill>
              </a:rPr>
              <a:t>interreligious</a:t>
            </a:r>
            <a:r>
              <a:rPr lang="es-CO" sz="1800" dirty="0">
                <a:solidFill>
                  <a:schemeClr val="tx1"/>
                </a:solidFill>
              </a:rPr>
              <a:t> dialogue </a:t>
            </a:r>
            <a:r>
              <a:rPr lang="es-CO" sz="1800" dirty="0" err="1">
                <a:solidFill>
                  <a:schemeClr val="tx1"/>
                </a:solidFill>
              </a:rPr>
              <a:t>with</a:t>
            </a:r>
            <a:r>
              <a:rPr lang="es-CO" sz="1800" dirty="0">
                <a:solidFill>
                  <a:schemeClr val="tx1"/>
                </a:solidFill>
              </a:rPr>
              <a:t> </a:t>
            </a:r>
            <a:r>
              <a:rPr lang="es-CO" sz="1800" dirty="0" err="1">
                <a:solidFill>
                  <a:schemeClr val="tx1"/>
                </a:solidFill>
              </a:rPr>
              <a:t>Indigenous</a:t>
            </a:r>
            <a:r>
              <a:rPr lang="es-CO" sz="1800" dirty="0">
                <a:solidFill>
                  <a:schemeClr val="tx1"/>
                </a:solidFill>
              </a:rPr>
              <a:t> </a:t>
            </a:r>
            <a:r>
              <a:rPr lang="es-CO" sz="1800" dirty="0" err="1">
                <a:solidFill>
                  <a:schemeClr val="tx1"/>
                </a:solidFill>
              </a:rPr>
              <a:t>people</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3479296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Fr. Christopher Calderón, SJ, has been named the next president of Cristo Rey Sacramento High School, effective July 1, 2023. “I longed to be a part of a Cristo Rey school, as its mission so clearly embodies the Society of Jesus’ call to walk with the excluded and journey with youth. … I have witnessed how its mission beautifully heeds the Society’s call and it holds up the core values of the Sisters of Mercy wholeheartedly. To be a part of it all is truly a privilege,” he said.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More than 800 high school students from more than 15 Italian cities participated in “Writing does not go into exile,” the big school festival held at the Auditorium del Massimo in Rome on Monday, October </a:t>
            </a:r>
            <a:r>
              <a:rPr lang="en-US" sz="1800">
                <a:solidFill>
                  <a:schemeClr val="tx1"/>
                </a:solidFill>
              </a:rPr>
              <a:t>23.</a:t>
            </a:r>
            <a:endParaRPr lang="en-US"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5748459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1 de noviembre se practicó el examen final de los estudiantes de la Universidad de Cundinamarca matriculados en la cátedra itinerante de ética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 </a:t>
            </a:r>
            <a:r>
              <a:rPr lang="es-CO" sz="1800" dirty="0" err="1">
                <a:solidFill>
                  <a:schemeClr val="tx1"/>
                </a:solidFill>
              </a:rPr>
              <a:t>Audire</a:t>
            </a:r>
            <a:r>
              <a:rPr lang="es-CO" sz="1800" dirty="0">
                <a:solidFill>
                  <a:schemeClr val="tx1"/>
                </a:solidFill>
              </a:rPr>
              <a:t> el profesor Gerardo Santamaría </a:t>
            </a:r>
            <a:r>
              <a:rPr lang="es-CO" sz="1800" dirty="0" err="1">
                <a:solidFill>
                  <a:schemeClr val="tx1"/>
                </a:solidFill>
              </a:rPr>
              <a:t>Bordaexpuso</a:t>
            </a:r>
            <a:r>
              <a:rPr lang="es-CO" sz="1800" dirty="0">
                <a:solidFill>
                  <a:schemeClr val="tx1"/>
                </a:solidFill>
              </a:rPr>
              <a:t> el tema “Impacto de la tecnología en los negocios y en la profesión contable”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Vicerrectoría de Investigación le cuenta del 31 de octubre 2023.</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la reunión mensual de los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187456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Oficina de Gestión de Donaciones “Te invitamos a donar para apoyar con auxilios de manutención a estudiantes con dificultades económicas.”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Secretaria de la Facultad: Apreciados Miembros de la Comunidad FCEA: Reciban un cordial saludo. Deseando se encuentren bien. Con la finalidad de dar cumplimiento al cronograma de cierre de fin de año de los procesos administrativos de la Universidad, hemos establecidos las siguientes fechas límites para radicar documentos.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724622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CAPS: En este espacio exploraremos las construcciones sociales alrededor del consumo de alcohol y otras sustancias psicoactivas. 🎉 Cuestionaremos estas prácticas y aportaremos a la construcción de entornos seguros para la vivencia de la sexualidad. Inscríbete a esta experiencia: </a:t>
            </a:r>
            <a:r>
              <a:rPr lang="es-CO" sz="1800" dirty="0">
                <a:hlinkClick r:id="rId3"/>
              </a:rPr>
              <a:t>http://www.javeriana.edu.co/medio-universitario/eventos/inscripcion?idEvento=15116&amp;cicloLectivo=2330</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Centro Javeriano de Formación Deportiva invita al XVII Encuentro Internacional Científico OTIUM, que se realizará en nuestra Universidad el miércoles 8 y el jueves 9 de noviembre de 2023. Conoce la agenda en </a:t>
            </a:r>
            <a:r>
              <a:rPr lang="es-CO" sz="1800" dirty="0">
                <a:solidFill>
                  <a:schemeClr val="tx1"/>
                </a:solidFill>
                <a:hlinkClick r:id="rId4"/>
              </a:rPr>
              <a:t>https://drive.google.com/file/d/1AfT0XivxCwz4yyGbvKiIVqlB_X8yVdRT/view?usp=sharing</a:t>
            </a:r>
            <a:r>
              <a:rPr lang="es-CO" sz="1800" dirty="0">
                <a:solidFill>
                  <a:schemeClr val="tx1"/>
                </a:solidFill>
              </a:rPr>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338997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901 - Contrapartida 7693 - 7706 - Registro Contable 640.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Colegio San Luis Gonzaga: Durante tres días recibimos la visita del padre Hermann Rodríguez, SJ, provincial de la Compañía de Jesús en Colombia y del P. Rodolfo Abello, SJ, asistente de educación de la Provincia y presidente de la Asociación de Colegios Jesuitas de Colombia – </a:t>
            </a:r>
            <a:r>
              <a:rPr lang="es-CO" sz="1800" dirty="0" err="1">
                <a:solidFill>
                  <a:schemeClr val="tx1"/>
                </a:solidFill>
              </a:rPr>
              <a:t>Acodesi</a:t>
            </a:r>
            <a:r>
              <a:rPr lang="es-CO" sz="1800" dirty="0">
                <a:solidFill>
                  <a:schemeClr val="tx1"/>
                </a:solidFill>
              </a:rPr>
              <a:t>. Durante su estadía, compartieron diferentes espacios con la comunidad educativa y se pudieron enterar, de primera mano, sobre el amor y entrega con el que se desarrolla el trabajo en nuestra institución.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1148227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“¡Cuánto logrará la Sociedad si tan solo uniéramos nuestras fuerzas y, en un espíritu de unidad, nos preparáramos con humildad y resolución para el trabajo que tenemos por delante!” P. General Jean-</a:t>
            </a:r>
            <a:r>
              <a:rPr lang="es-CO" sz="1800" dirty="0" err="1"/>
              <a:t>Baptiste</a:t>
            </a:r>
            <a:r>
              <a:rPr lang="es-CO" sz="1800" dirty="0"/>
              <a:t> Janssens 1949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Congregación General 35 puso énfasis en el carácter universal de la Compañía de Jesús al afirmar: “El nuevo contexto de globalización requiere que actuemos como un Cuerpo Universal con una Misión Universal, conscientes al mismo tiempo de la diversidad radical de nuestras situaciones individuales. . Es como comunidad mundial y, simultáneamente, como red colectiva de comunidades locales, que buscamos servirnos a nosotros mismos y a otros en todo el mundo”. (CG 35, D 2, n. 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599813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Terminado el mes de Ejercicios, nuestra tercera probación sigue su ritmo de escuela de los afectos, a través de lecturas, distintos talleres y el estudio detallado de las Constituciones y de otros textos de la Compañía. Después de haber sido invitados a fortalecer las raíces interiores de nuestra vida, como compañeros de Jesús, somos ahora convidados a volver sobre las fuentes inspiradoras de nuestro Instituto.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Cada vez que nos reunimos para conversar sobre los fundamentos de nuestra Propuesta Educativa comenzamos expresando nuestro presupuesto fundamental: la fuente de inspiración de la misión de nuestros colegios es la experiencia de los Ejercicios Espirituales. Por esta razón, durante la Semana Santa en Manizales y en la Semana de Receso Escolar en Bucaramanga (octubre), 106 maestros de los colegios de ACODESI y Fe y Alegría estuvieron profundizando en su vida interior y experimentando la fuerza del amor de Dios que anima nuestra vida y nuestra vocación.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733331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proyecto Claver nos ayudó a realizar Ejercicios Espirituales de 8 días en nuestra Casa de Ejercicios San Ignacio de Loyola en la localidad de Agrelo en la provincia de Mendoza en Argentina. En dicha tanda tuvimos dos grupos; uno que estuvo desde el viernes 6 hasta el domingo 8 de octubre, estando presentes 27 ejercitantes entre laicas, laicos, religiosas y dos sacerdotes diocesanos. Y un segundo grupo que nos quedamos hasta el viernes 13 al mediodía.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Entre los días 20 y 22 de octubre de 2023, en la ciudad de Vera Cruz, estado de </a:t>
            </a:r>
            <a:r>
              <a:rPr lang="es-CO" sz="1800" dirty="0" err="1">
                <a:solidFill>
                  <a:schemeClr val="tx1"/>
                </a:solidFill>
              </a:rPr>
              <a:t>Bahia</a:t>
            </a:r>
            <a:r>
              <a:rPr lang="es-CO" sz="1800" dirty="0">
                <a:solidFill>
                  <a:schemeClr val="tx1"/>
                </a:solidFill>
              </a:rPr>
              <a:t>, en la casa de ejercicios San José, aconteció el Retiro Afro Ignaciano de la Articulación Afro Brasil SJ. La experiencia fue fruto de una construcción colectiva fundamentada en principios interculturales e interreligiosos y orientada por la metodología de los ejercicios espirituales de San Ignacio. Casi 20 personas provenientes de todas las regiones de todas las regiones del país tuvieron la oportunidad de retirarse para rezar, para dejarse cuidar y cuidar a partir de la conexión consigo mismas y con los demás, del rescate de su ancestralidad y de la retomada de la imagen de Dios que orienta su presencia en 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0021278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26692</TotalTime>
  <Words>1664</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1287</cp:revision>
  <dcterms:modified xsi:type="dcterms:W3CDTF">2023-11-05T19:44:37Z</dcterms:modified>
</cp:coreProperties>
</file>