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12/11/2023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565858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8365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431736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801415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455190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58541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24294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93157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141367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438034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091487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40975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605801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12/11/2023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12/11/2023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12/11/2023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12/11/2023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12/11/2023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12/11/2023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12/11/2023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12/11/2023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12/11/2023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643, 13 de noviembre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Paraguay recibió una grata noticia que representó un punto de inflexión en la educación de dicho país. El Poder Ejecutivo promulgó la Ley de creación de la Universidad Jesuita del Paraguay, fechada el 15 de septiembre.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2 de noviembre de 2023, la Federación Latinoamericana de Colegios de la Compañía de Jesús (FLACSI) lanzó el libro "El currículum porta la misión: Ensayos sobre el currículum en la educación jesuita contemporánea” En el libro, 12 autores de varios países reflexionan sobre la importancia de la integración del currículum humanista ignaciano en los colegios de la Compañía de Jesús. Es un recurso valioso para educadores, directivos, y estudiantes, que estén interesados en reflexionar sobre el currículum y su papel en la educación jesuita contemporánea.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967245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Conferencia de Provinciales Jesuitas de América Latina y el Caribe - CPAL tiene el agrado de compartir el documento: "El Buen Vivir de los pueblos originarios en América Latina, modelo y esperanza de vida", una sistematización del Equipo de Reflexión sobre las Culturas y Reflexiones Indígenas en América Latina (ERCRILA) que pertenece a la Red de Solidaridad y apostolado Indígena (RSAI) de la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"Es mejor encender una vela que maldecir la oscuridad", dice un proverbio a menudo atribuido a Confucio. En esta columna, en lugar de lamentar las conocidas deficiencias de la educación en el interior del país, ofrecemos algunas ideas útiles desde un pequeño Iniciativa intercultural bilingüe que involucra a la comunidad de estudiantes indígenas de </a:t>
            </a:r>
            <a:r>
              <a:rPr lang="es-CO" sz="1800" dirty="0" err="1">
                <a:solidFill>
                  <a:schemeClr val="tx1"/>
                </a:solidFill>
              </a:rPr>
              <a:t>Rupununi</a:t>
            </a:r>
            <a:r>
              <a:rPr lang="es-CO" sz="1800" dirty="0">
                <a:solidFill>
                  <a:schemeClr val="tx1"/>
                </a:solidFill>
              </a:rPr>
              <a:t>, región del sur de Guyana, conocida como Programa de Educación Bilingüe de Calidad (QBEP), que celebró su quinto aniversario en septiembre de 2023 y es un esfuerzo de colaboración entre el Ministerio de Educación, el Comunidades </a:t>
            </a:r>
            <a:r>
              <a:rPr lang="es-CO" sz="1800" dirty="0" err="1">
                <a:solidFill>
                  <a:schemeClr val="tx1"/>
                </a:solidFill>
              </a:rPr>
              <a:t>Wapichan</a:t>
            </a:r>
            <a:r>
              <a:rPr lang="es-CO" sz="1800" dirty="0">
                <a:solidFill>
                  <a:schemeClr val="tx1"/>
                </a:solidFill>
              </a:rPr>
              <a:t> de </a:t>
            </a:r>
            <a:r>
              <a:rPr lang="es-CO" sz="1800" dirty="0" err="1">
                <a:solidFill>
                  <a:schemeClr val="tx1"/>
                </a:solidFill>
              </a:rPr>
              <a:t>Rupununi</a:t>
            </a:r>
            <a:r>
              <a:rPr lang="es-CO" sz="1800" dirty="0">
                <a:solidFill>
                  <a:schemeClr val="tx1"/>
                </a:solidFill>
              </a:rPr>
              <a:t> Sul y los jesuitas que han servido a las comunidades durante más de 100 años.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900445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los días 2 y 3 de noviembre, se celebró en Bogotá (Colombia) la Asamblea General de FLACSI, que reunió a los delegados y delegadas provinciales de educación que conforman la federación.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 el lema “</a:t>
            </a:r>
            <a:r>
              <a:rPr lang="es-CO" sz="1800" dirty="0" err="1">
                <a:solidFill>
                  <a:schemeClr val="tx1"/>
                </a:solidFill>
              </a:rPr>
              <a:t>Contanos</a:t>
            </a:r>
            <a:r>
              <a:rPr lang="es-CO" sz="1800" dirty="0">
                <a:solidFill>
                  <a:schemeClr val="tx1"/>
                </a:solidFill>
              </a:rPr>
              <a:t> una historia que nos haga crecer”, el concurso de cortometrajes de la ACESIP, tuvo su noche de premiación y exhibición de los cortos nominados, en la 14º edición consecutiva del mismo y desde el año pasado con el género documental. El evento fue realizado en el Teatro del Colegio Cristo Rey de Asunción (Paraguay).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1504347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parte de la </a:t>
            </a:r>
            <a:r>
              <a:rPr lang="es-CO" sz="1800" dirty="0" err="1"/>
              <a:t>estrategian</a:t>
            </a:r>
            <a:r>
              <a:rPr lang="es-CO" sz="1800" dirty="0"/>
              <a:t> de la Federación, el eje de sostenibilidad lideró un taller de  experiencias en captación y fidelización de socios y donantes; donde participaron 19 referentes de proyectos y sostenibilidad  de 13 oficinas nacionales de Fe y Alegría; además de otras organizaciones vinculadas a oficinas de desarrollo de las Provincias de la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serie anual de reuniones en la Curia se encuentra en fase acelerada. Durante la semana del 6 al 10 de noviembre, mientras unos quince Provinciales nombrados en los últimos meses vivían su segunda semana de iniciación a las relaciones con Roma, los seis delegados para la formación, uno por cada Conferencia, se reunían con el asistente del Padre General para la Formación, el P. Mark </a:t>
            </a:r>
            <a:r>
              <a:rPr lang="es-CO" sz="1800" dirty="0" err="1">
                <a:solidFill>
                  <a:schemeClr val="tx1"/>
                </a:solidFill>
              </a:rPr>
              <a:t>Ravizza</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2323562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Superior General de la Compañía de Jesús, P. Arturo Sosa, ha nombrado al P. Erik John J. </a:t>
            </a:r>
            <a:r>
              <a:rPr lang="es-CO" sz="1800" dirty="0" err="1"/>
              <a:t>Gerilla</a:t>
            </a:r>
            <a:r>
              <a:rPr lang="es-CO" sz="1800" dirty="0"/>
              <a:t> (46) próximo Superior Regional de la Región de Timor Oriental (ETR).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 Arturo Sosa, Superior General, ha nombrado al P. </a:t>
            </a:r>
            <a:r>
              <a:rPr lang="es-CO" sz="1800" dirty="0" err="1">
                <a:solidFill>
                  <a:schemeClr val="tx1"/>
                </a:solidFill>
              </a:rPr>
              <a:t>Shajumon</a:t>
            </a:r>
            <a:r>
              <a:rPr lang="es-CO" sz="1800" dirty="0">
                <a:solidFill>
                  <a:schemeClr val="tx1"/>
                </a:solidFill>
              </a:rPr>
              <a:t> </a:t>
            </a:r>
            <a:r>
              <a:rPr lang="es-CO" sz="1800" dirty="0" err="1">
                <a:solidFill>
                  <a:schemeClr val="tx1"/>
                </a:solidFill>
              </a:rPr>
              <a:t>Chakkalakkal</a:t>
            </a:r>
            <a:r>
              <a:rPr lang="es-CO" sz="1800" dirty="0">
                <a:solidFill>
                  <a:schemeClr val="tx1"/>
                </a:solidFill>
              </a:rPr>
              <a:t> (de 57 años) próximo Provincial de la Provincia de </a:t>
            </a:r>
            <a:r>
              <a:rPr lang="es-CO" sz="1800" dirty="0" err="1">
                <a:solidFill>
                  <a:schemeClr val="tx1"/>
                </a:solidFill>
              </a:rPr>
              <a:t>Darjeeling</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1706214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Guiados por el Paradigma Pedagógico Ignaciano y las Preferencias Apostólicas Universales de la Compañía de Jesús, estudiantes de posgrado de la </a:t>
            </a:r>
            <a:r>
              <a:rPr lang="es-CO" sz="1800" dirty="0" err="1"/>
              <a:t>University</a:t>
            </a:r>
            <a:r>
              <a:rPr lang="es-CO" sz="1800" dirty="0"/>
              <a:t> </a:t>
            </a:r>
            <a:r>
              <a:rPr lang="es-CO" sz="1800" dirty="0" err="1"/>
              <a:t>of</a:t>
            </a:r>
            <a:r>
              <a:rPr lang="es-CO" sz="1800" dirty="0"/>
              <a:t> San Francisco (USF) tuvieron la oportunidad de relacionarse con comunidades locales y apostolados jesuitas en Camboya durante el verano pasado.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Trajes, medallas, legajos, cuadros, fotografías… Decenas de objetos que forman parte de la historia de la universidad han visto la luz y ya se muestran en el Museo de la Universidad Pontificia Comillas, que ha sido inaugurado por el alcalde de Madrid y </a:t>
            </a:r>
            <a:r>
              <a:rPr lang="es-CO" sz="1800" dirty="0" err="1">
                <a:solidFill>
                  <a:schemeClr val="tx1"/>
                </a:solidFill>
              </a:rPr>
              <a:t>alumni</a:t>
            </a:r>
            <a:r>
              <a:rPr lang="es-CO" sz="1800" dirty="0">
                <a:solidFill>
                  <a:schemeClr val="tx1"/>
                </a:solidFill>
              </a:rPr>
              <a:t> de Comillas, José Luis Martínez-Almeida. Tras descubrir una placa conmemorativa, el primer edil madrileño, acompañado por rector, vicerrectores y jefes de servicio, se interesó especialmente por los documentos y las fotografías expuestas, en las que se ven algunas de las personas que han hecho historia en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6378529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Se publicaron  Novitas 902 - Contrapartida 7707 - 7721 -  - Registro Contable 642.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Estimados/as Decanos/as y profesores/as: Reciban mi cordial saludo. Les comparto esta comunicación del Ministerio de Educación que le llegó el viernes al Padre Rector, con la invitación para la actualización del Banco de pares Académicos de Acreditación. Esto con el fin de que los profesores de la Universidad que quieran postularse lo hagan, teniendo en cuenta las orientaciones del Ministerio. Este servicio a la Educación Superior de Colombia es muy significativa y la participación de profesores/as javerianos/as siempre es muy reconocida y valorada por el aporte que hacen a los procesos de calidad de las instituciones de educación superior del país y sus programas. Ojalá muchos/as de ustedes se postulen!!.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Estimada-o : Cordial saludo.  La pregunta sobre como favorecemos la relación pedagógica con los estudiantes de la universidad se hace cada vez más presente e indaga nuestras prácticas docentes y la forma en la que nos relacionamos tanto con los jóvenes que acompañamos como con nuestros colegas. Con esto en mente, te extendemos la invitación a Constelación de Maestros: La relación pedagógica: una experiencia en construcción. En esta ocasión tendremos la oportunidad de escuchar y conversar con Carlos Eduardo Muñoz Rodriguez, profesor de Ingeniería, quien goza de una amplia experiencia en el ejercicio docente. ¿Qué favorece en sus clases para construir la relación pedagógica? ¿Qué papel juega el nivel de exigencia que tiene en la asignatura? ¿Qué es diferente en su experiencia en otras Universidades?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Apreciada Comunidad FCEA, Los invitamos a que conformen sus equipos para nuestro segundo festival de mini tejo FCEA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20998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primera reunión para definir los procedimientos financieros de la Red para la formación en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Miembros de la Comunidad FCEA, Reciban un cordial saludo. Espero se encuentren bien. Con toda atención, nuevamente me permito compartir  con ustedes los tramites que se deben seguir para la solicitud y legalización de anticipo para gastos de  viaje.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234882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Consejeros y estimadas Consejeras, Reciban un cordial saludo. En el marco del Plan de Formación de Consejeros/as Académicos/as queremos invitarles de manera especial al lanzamiento de la encuesta nacional de juventudes denominada “Voces resilientes: juventudes, realidades y territorios”.  En esta, el Observatorio Javeriano de Juventud abordará los más recientes resultados sobre la recopilación de las perspectivas de más de 5.400 jóvenes, abordando temas cruciales como educación, empleo, salud, salud mental, uso del tiempo libre, medio ambiente y sostenibilidad, igualdad de género, ciudadanía y construcción de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PROGRÁMATE CON LA AGENDA CULTURAL JAVERIANA - Juegos de mesa y música, exposiciones y mucho más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831226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CLASES ABIERTAS ⚡GRUPOS CULTURALES En tiempos de parciales y fin de semestre, tómate un tiempo para parchar y conectar con el arte. Estas clases abiertas están pensadas para que incluso desde un primer contacto puedas disfrutar de la diversidad cultural. No necesitas inscripción previa, llega ese día con tu carné.</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buenas tardes: Espero todos se encuentren muy bien. Por indicación de nuestra Directora de Departamento – Prof. Martha Liliana Arias Bello, me permito convocarlos a una reunión el jueves 30 de noviembre de 2:00 p.m. a 3:00 p.m. a través de la plataforma TEAMS. Tema: Informe actualización </a:t>
            </a:r>
            <a:r>
              <a:rPr lang="es-CO" sz="1800" dirty="0" err="1">
                <a:solidFill>
                  <a:schemeClr val="tx1"/>
                </a:solidFill>
              </a:rPr>
              <a:t>CvLAC</a:t>
            </a:r>
            <a:r>
              <a:rPr lang="es-CO" sz="1800" dirty="0">
                <a:solidFill>
                  <a:schemeClr val="tx1"/>
                </a:solidFill>
              </a:rPr>
              <a:t> y GrupLAC. Esperamos contar con su puntual asistencia.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67418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la COP28 y con el ánimo de promover espacios de discusión y reflexión que integren múltiples voces, la Embajada de Dinamarca en Colombia con el apoyo de la Pontificia Universidad Javeriana, organiza el evento Múltiples visiones, una sola meta: la descarbonización de la sociedad. Inscríbete aquí.</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Buenas tardes </a:t>
            </a:r>
            <a:r>
              <a:rPr lang="es-CO" sz="1800" dirty="0" err="1">
                <a:solidFill>
                  <a:schemeClr val="tx1"/>
                </a:solidFill>
              </a:rPr>
              <a:t>estimad@s</a:t>
            </a:r>
            <a:r>
              <a:rPr lang="es-CO" sz="1800" dirty="0">
                <a:solidFill>
                  <a:schemeClr val="tx1"/>
                </a:solidFill>
              </a:rPr>
              <a:t> </a:t>
            </a:r>
            <a:r>
              <a:rPr lang="es-CO" sz="1800" dirty="0" err="1">
                <a:solidFill>
                  <a:schemeClr val="tx1"/>
                </a:solidFill>
              </a:rPr>
              <a:t>profesor@s</a:t>
            </a:r>
            <a:r>
              <a:rPr lang="es-CO" sz="1800" dirty="0">
                <a:solidFill>
                  <a:schemeClr val="tx1"/>
                </a:solidFill>
              </a:rPr>
              <a:t>, reciban un cordial saludo. Les comparto esta información para quienes estén interesados en hacer parte de este nuevo curso sobre </a:t>
            </a:r>
            <a:r>
              <a:rPr lang="es-CO" sz="1800" dirty="0" err="1">
                <a:solidFill>
                  <a:schemeClr val="tx1"/>
                </a:solidFill>
              </a:rPr>
              <a:t>Power</a:t>
            </a:r>
            <a:r>
              <a:rPr lang="es-CO" sz="1800" dirty="0">
                <a:solidFill>
                  <a:schemeClr val="tx1"/>
                </a:solidFill>
              </a:rPr>
              <a:t> BI, el cual se llevará a cabo desde el 13 de febrero de 2024 hasta el 7 de mayo de 2024, los martes y jueves de 11:00 a.m. a 1.00 p.m. Les agradezco me den </a:t>
            </a:r>
            <a:r>
              <a:rPr lang="es-CO" sz="1800" dirty="0" err="1">
                <a:solidFill>
                  <a:schemeClr val="tx1"/>
                </a:solidFill>
              </a:rPr>
              <a:t>aconocer</a:t>
            </a:r>
            <a:r>
              <a:rPr lang="es-CO" sz="1800" dirty="0">
                <a:solidFill>
                  <a:schemeClr val="tx1"/>
                </a:solidFill>
              </a:rPr>
              <a:t> su interés, dado que debo enviar la información correspondiente el día de hoy.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558023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Quiero compartirles que la Pontificia Universidad Javeriana, consciente de la desafiante situación económica del país, en consideración de las necesidades expresadas por los estudiantes y sus familias, y dado el esfuerzo especial de toda la Comunidad Universitaria en materia presupuesta!, definió que las matrículas de las y los estudiantes regulares para 2024 no se </a:t>
            </a:r>
            <a:r>
              <a:rPr lang="es-CO" sz="1800" dirty="0" err="1"/>
              <a:t>incremen</a:t>
            </a:r>
            <a:r>
              <a:rPr lang="es-CO" sz="1800" dirty="0"/>
              <a:t>􀀂arán por encima de la inflación de octubre 2022 a octubre 2023, certificada por el DANE.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No te pierdas la exposición Orquídeas con Pinceladas del Alma Homenaje al Padre Pedro Ortiz Valdivieso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1834585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¿Sabías que en la red Comparte existen varios centros sociales que acompañan organizaciones productoras de miel de abejas? Así es, y desde este año el equipo técnico de la red ha impulsado un espacio de diálogo e intercambio en el que participan SAIPE de Perú, CEPAG de Paraguay, ACLO y CIPCA  de Bolivia y </a:t>
            </a:r>
            <a:r>
              <a:rPr lang="es-CO" sz="1800" dirty="0" err="1"/>
              <a:t>Yomol</a:t>
            </a:r>
            <a:r>
              <a:rPr lang="es-CO" sz="1800" dirty="0"/>
              <a:t> </a:t>
            </a:r>
            <a:r>
              <a:rPr lang="es-CO" sz="1800" dirty="0" err="1"/>
              <a:t>A´tel</a:t>
            </a:r>
            <a:r>
              <a:rPr lang="es-CO" sz="1800" dirty="0"/>
              <a:t> de México con su cooperativa </a:t>
            </a:r>
            <a:r>
              <a:rPr lang="es-CO" sz="1800" dirty="0" err="1"/>
              <a:t>Chabtic</a:t>
            </a:r>
            <a:r>
              <a:rPr lang="es-CO" sz="1800" dirty="0"/>
              <a:t>. El futuro de la miel de abeja es prometedor, sin embargo, como todas las cadenas de valor tiene sus retos en cada territorio.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rPr>
              <a:t>Ecojesuit</a:t>
            </a:r>
            <a:r>
              <a:rPr lang="es-CO" sz="1800" dirty="0">
                <a:solidFill>
                  <a:schemeClr val="tx1"/>
                </a:solidFill>
              </a:rPr>
              <a:t>, la Red Global de Defensa Ignaciana en Ecología, el Secretariado de Ecología de Justicia Social, las 6 Conferencias de la Compañía de Jesús y más de 100 miembros de la Familia Ignaciana, nos unimos en una declaración colectiva “ECOJESUIT hacia COP28: Compromiso con la Defensa de la Justicia Climática: Sur-Norte" para la familia humana y el cuidado de la Casa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6281115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26771</TotalTime>
  <Words>1864</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1292</cp:revision>
  <dcterms:modified xsi:type="dcterms:W3CDTF">2023-11-12T21:39:47Z</dcterms:modified>
</cp:coreProperties>
</file>