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5" r:id="rId3"/>
    <p:sldId id="266" r:id="rId4"/>
    <p:sldId id="267" r:id="rId5"/>
    <p:sldId id="268" r:id="rId6"/>
    <p:sldId id="269" r:id="rId7"/>
    <p:sldId id="270" r:id="rId8"/>
    <p:sldId id="271" r:id="rId9"/>
    <p:sldId id="272"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86467" autoAdjust="0"/>
  </p:normalViewPr>
  <p:slideViewPr>
    <p:cSldViewPr snapToGrid="0">
      <p:cViewPr varScale="1">
        <p:scale>
          <a:sx n="54" d="100"/>
          <a:sy n="54" d="100"/>
        </p:scale>
        <p:origin x="142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19/11/2023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76279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23472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768702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3404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024368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729238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895337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19/11/2023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19/11/2023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19/11/2023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19/11/2023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19/11/2023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19/11/2023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19/11/2023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19/11/2023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19/11/2023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19/11/2023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19/11/2023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19/11/2023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forms.office.com/r/2W6xH11Bt9"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644, 20 de noviembre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Circularon Novitas 903 - Contrapartida 7722 - 7736 - Registro Contable 643.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Estimados/as Decanos/as y profesores/as: Reciban mi cordial saludo. Les comparto esta comunicación del Ministerio de Educación que le llegó el viernes al Padre Rector, con la invitación para la actualización del Banco de pares Académicos de Acreditación. Esto con el fin de que los profesores de la Universidad que quieran postularse lo hagan, teniendo en cuenta las orientaciones del Ministerio. Este servicio a la Educación Superior de Colombia es muy significativa y la participación de profesores/as javerianos/as siempre es muy reconocida y valorada por el aporte que hacen a los procesos de calidad de las instituciones de educación superior del país y sus programas. Ojalá muchos/as de ustedes se postulen!!.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Les comparto invitación de Misión País Colombia. ¡Movilicemos la solidaridad innata de la Comunidad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RED VOCES JAVERIANAS La Javeriana reflexiona: podcast Voces Te invitamos a escuchar el más reciente episodio del pódcast Voces. En esta oportunidad hablamos sobre la necesidad de cuestionar las masculinidades hegemónicas para prevenir las violencias de género. Encuentra todos los episodios en la página de Red Voces Javerianas y en Spotify.</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1219112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de la FCEA, El año llega a su fin y queremos despedirlo de la mejor manera posible: con todos y todas ustedes.  Los y las invitamos cordialmente a nuestra fiesta de despedida que será el miércoles 6 de diciembre. Será una tarde llena de risas, música, sorpresas y buenos momentos. Traigan consigo sus mejores deseos para el próximo año y prepárense para disfrutar de una tarde inolvidable. Esperamos contar con su presencia para celebrar juntos el cierre de este año y dar la bienvenida al siguiente. ¡No se lo pierdan! Para confirmar su asistencia les agradezco ingresar al link que se encuentra en la parte inferior de esta tarjeta de invitación.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Maestría en Estudios Críticos de las Migraciones Contemporáneas tiene el gusto de invitarlos Al II foro “Los hijos y nietos del Exilio” Modalidad híbrida Lugar: Edificio Fernando Barón, Sala 2 – 309. Pontificia Universidad Javeriana Transmisión en vivo por los canales de YouTube y Facebook del Instituto Pensar. Fecha: 27 de noviembre – hora: 2:00 pm Inscripción previa aquí: </a:t>
            </a:r>
            <a:r>
              <a:rPr lang="es-CO" sz="1800" dirty="0">
                <a:solidFill>
                  <a:schemeClr val="tx1"/>
                </a:solidFill>
                <a:hlinkClick r:id="rId3"/>
              </a:rPr>
              <a:t>https://forms.office.com/r/2W6xH11Bt9</a:t>
            </a:r>
            <a:r>
              <a:rPr lang="es-CO" sz="1800" dirty="0">
                <a:solidFill>
                  <a:schemeClr val="tx1"/>
                </a:solidFill>
              </a:rPr>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1569538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investigadores Reciban un cordial saludo Teniendo en cuenta que el pasado 10 de noviembre de 2023, </a:t>
            </a:r>
            <a:r>
              <a:rPr lang="es-CO" sz="1800" dirty="0" err="1"/>
              <a:t>Minciencias</a:t>
            </a:r>
            <a:r>
              <a:rPr lang="es-CO" sz="1800" dirty="0"/>
              <a:t> publicó la convocatoria </a:t>
            </a:r>
            <a:r>
              <a:rPr lang="es-CO" sz="1800" dirty="0" err="1"/>
              <a:t>N°</a:t>
            </a:r>
            <a:r>
              <a:rPr lang="es-CO" sz="1800" dirty="0"/>
              <a:t> 36 de la asignación para la ciencia, tecnología e innovación del Sistema General de Regalías “para la conformación de un listado de proyectos elegibles en ciencias básicas y del espacio para mover la frontera del conocimiento en el país y fortalecer capacidades en los territorios", desde la Dirección de Investigación, los invitamos a una primera socialización de los términos de referencia de la misma.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Un fraternal saludo, Si no pudiste asistir a nuestro evento “Javeriano Alguien Necesita de Ti”, aún estás a tiempo de traer un juguete para niño y uno para niña, ambos de un tamaño de 30 centímetros en lo posible. También puedes contribuir con comida para gatos y perros, de 1000 a 2000 gramos. Puedes dejar tus donaciones al sexto piso del edificio No. 20 Jorge Hoyos Vásquez S.J. de 7:00 a.m. a 7:00 p.m. a partir del 16 de noviembre hasta el 5 de diciembre del presente año. Muchas gracias por tu apoyo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8758607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77500" lnSpcReduction="20000"/>
          </a:bodyPr>
          <a:lstStyle/>
          <a:p>
            <a:r>
              <a:rPr lang="es-CO" sz="1800" dirty="0"/>
              <a:t>Estimados Profesores y Personal Administrativo: 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la fecha límite para realizar esta solicitud es el lunes 27 de noviembre del año en curso.  Para aquellos interesados, adjunto encontrarán la Guía Rápida del Aplicativo auxilio educativo para estudios de pregrado de los hijos de profesores de planta o de empleados administrativos, con el paso a paso para realizar la solicitud. Con el fin de agilizar los procesos internos, el beneficio será pre aprobado para todos los solicitantes y estará sujeto al cumplimiento del promedio ponderado requerido de 3.5 o superior por parte del estudiante. En caso de incumplimiento de este requisito, será responsabilidad del beneficiario realizar el pago total de la matrícula. Es importante mencionar, que no se requiere que el estudiante tenga reportadas las calificaciones en el sistema, ni adjuntar el recibo de pago para hacer la solicitud del auxilio.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77500" lnSpcReduction="20000"/>
          </a:bodyPr>
          <a:lstStyle/>
          <a:p>
            <a:r>
              <a:rPr lang="es-CO" sz="1800" dirty="0">
                <a:solidFill>
                  <a:schemeClr val="tx1"/>
                </a:solidFill>
              </a:rPr>
              <a:t>Estimados directores y consejeros académicos reciban un cordial saludo.  Esperamos se encuentren muy bien. Nos permitimos informarles que se generará la alerta de Retiro de asignaturas – SATIS.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3262927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El Santo Padre, que asistirá a la COP28 en </a:t>
            </a:r>
            <a:r>
              <a:rPr lang="es-CO" sz="1800" dirty="0" err="1"/>
              <a:t>Dubai</a:t>
            </a:r>
            <a:r>
              <a:rPr lang="es-CO" sz="1800" dirty="0"/>
              <a:t> en diciembre, recuerda a todas las personas de fe nuestra responsabilidad compartida de cuidar la creación. “Invito a cada uno a acompañar este camino de reconciliación con el mundo que nos alberga, y a embellecerlo con el propio aporte, porque ese empeño propio tiene que ver con la dignidad personal y con los grandes valores.” (LD 69) </a:t>
            </a:r>
            <a:r>
              <a:rPr lang="es-CO" sz="1800" dirty="0" err="1"/>
              <a:t>Ecojesuit</a:t>
            </a:r>
            <a:r>
              <a:rPr lang="es-CO" sz="1800" dirty="0"/>
              <a:t>, como Red Global de Incidencia Ignaciana en Ecología, responde a esta llamada a través de nuestra misión compartida de justicia social y ecológica. Defendemos la esperanza firme y la fe profunda como formas válidas de participación en los espacios globales. Es a través de la fe que nuestro compromiso se ve reforzado en el trabajo hacia una forma de vida de ecología integral, mientras nos permanecemos al lado de los más vulnerables.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El pasado 9 de octubre, con motivo de la celebración de los 400 años de la Fundación de la Pontificia Universidad Javeriana, se celebró una sesión conjunta junto a la Academia Colombiana de Historia, espacio al que asistieron directivos de la universidad, miembros de la Academia y personalidades de relevancia. En ella se confirió la Orden del Centenario a la Universidad Javeriana, representada en su rector, el padre Luis Fernando Múnera </a:t>
            </a:r>
            <a:r>
              <a:rPr lang="es-CO" sz="1800" dirty="0" err="1">
                <a:solidFill>
                  <a:schemeClr val="tx1"/>
                </a:solidFill>
              </a:rPr>
              <a:t>Congote</a:t>
            </a:r>
            <a:r>
              <a:rPr lang="es-CO" sz="1800" dirty="0">
                <a:solidFill>
                  <a:schemeClr val="tx1"/>
                </a:solidFill>
              </a:rPr>
              <a:t>,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5095348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En el límite norte de la República Checa, cerca de la frontera con Alemania, encontramos una obra de la Compañía de Jesús, la </a:t>
            </a:r>
            <a:r>
              <a:rPr lang="es-CO" sz="1800" dirty="0" err="1"/>
              <a:t>Nativity</a:t>
            </a:r>
            <a:r>
              <a:rPr lang="es-CO" sz="1800" dirty="0"/>
              <a:t> </a:t>
            </a:r>
            <a:r>
              <a:rPr lang="es-CO" sz="1800" dirty="0" err="1"/>
              <a:t>School</a:t>
            </a:r>
            <a:r>
              <a:rPr lang="es-CO" sz="1800" dirty="0"/>
              <a:t> de </a:t>
            </a:r>
            <a:r>
              <a:rPr lang="es-CO" sz="1800" dirty="0" err="1"/>
              <a:t>Děčín</a:t>
            </a:r>
            <a:r>
              <a:rPr lang="es-CO" sz="1800" dirty="0"/>
              <a:t>. Esta región fronteriza ha sido víctima, en particular durante el siglo XX, de las consecuencias de diversos tratados entre las grandes potencias. La prioridad de los personajes políticos no era, desde luego, el bienestar social ni el desarrollo de sus habitantes. Estos venían siempre en segundo lugar. En este entorno social decidieron los jesuitas, en 2008, abrir una escuela secundaria en </a:t>
            </a:r>
            <a:r>
              <a:rPr lang="es-CO" sz="1800" dirty="0" err="1"/>
              <a:t>Děčín</a:t>
            </a:r>
            <a:r>
              <a:rPr lang="es-CO" sz="1800" dirty="0"/>
              <a:t>. Se la conoce como “escuela media”, y reúne a jóvenes de 11 a 15 años, con un plan de estudios que abarca los cursos 6º a 9º.</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Durante su visita a la Provincia de Bohemia, el lunes 13 de noviembre, el P. General celebró la eucaristía en la iglesia de los jesuitas, in Brno. Allí se reúnen los jóvenes del Movimiento Universitario Católico de Brno. Era la fiesta de la patrona de Bohemia, Santa Inés, canonizada por Juan Pablo II en 1989. Esta hija del rey </a:t>
            </a:r>
            <a:r>
              <a:rPr lang="es-CO" sz="1800" dirty="0" err="1">
                <a:solidFill>
                  <a:schemeClr val="tx1"/>
                </a:solidFill>
              </a:rPr>
              <a:t>Ottokar</a:t>
            </a:r>
            <a:r>
              <a:rPr lang="es-CO" sz="1800" dirty="0">
                <a:solidFill>
                  <a:schemeClr val="tx1"/>
                </a:solidFill>
              </a:rPr>
              <a:t> eligió la vida religiosa y el cuidado de los pobres, rechazando incluso varias propuestas de matrimonio, entre ellas la del emperador Federico II. Había oído hablar de Francisco y Clara de Asís. Escribió a Clara y fundó un monasterio en Praga para llevar una vida de pobreza, inspirada en la propia Santa Clara.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0981103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Después de dos años de intensas consultas, en diciembre de 2021, la comisión presentó al P. General los documentos revisados. Después de consultar a sus Consejeros e inspirarse en los informes sobre el proceso de examen de nuestro modo de vivir el voto de pobreza en toda la Compañía (2021-22), redactó la introducción a los nuevos Estatutos de la Pobreza Religiosa de la Compañía de Jesús e Instrucción sobre Administración y Finanzas (EP-IAF 2023). Hoy, 14 de noviembre de 2023, fiesta de San José Pignatelli y centenario del nacimiento del Siervo de Dios, P. Pedro Arrupe, el P. General ha promulgado los nuevos documentos EP-IAF.</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14 de noviembre es el aniversario del nacimiento del padre Pedro Arrupe (1907). Es una ocasión para volver a hacer balance de todo lo que este hombre, antiguo Superior General de los jesuitas, religioso ejemplar en vías de beatificación, inspiró en términos de compromiso en la Iglesia y en el mundo. Una de sus muchas iniciativas es el Instituto de Formación Política Pedro Arrupe de Palermo, en Sicilia (Italia).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5032047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27089</TotalTime>
  <Words>1588</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1296</cp:revision>
  <dcterms:modified xsi:type="dcterms:W3CDTF">2023-11-19T20:25:10Z</dcterms:modified>
</cp:coreProperties>
</file>