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sldIdLst>
    <p:sldId id="256" r:id="rId2"/>
    <p:sldId id="265" r:id="rId3"/>
    <p:sldId id="266" r:id="rId4"/>
    <p:sldId id="267" r:id="rId5"/>
    <p:sldId id="268" r:id="rId6"/>
    <p:sldId id="270" r:id="rId7"/>
    <p:sldId id="269" r:id="rId8"/>
    <p:sldId id="271" r:id="rId9"/>
    <p:sldId id="272" r:id="rId10"/>
    <p:sldId id="273" r:id="rId11"/>
    <p:sldId id="274" r:id="rId12"/>
    <p:sldId id="275" r:id="rId13"/>
    <p:sldId id="276" r:id="rId14"/>
    <p:sldId id="277" r:id="rId15"/>
  </p:sldIdLst>
  <p:sldSz cx="9144000" cy="6858000" type="screen4x3"/>
  <p:notesSz cx="6858000" cy="9144000"/>
  <p:custDataLst>
    <p:tags r:id="rId17"/>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212" autoAdjust="0"/>
    <p:restoredTop sz="86467" autoAdjust="0"/>
  </p:normalViewPr>
  <p:slideViewPr>
    <p:cSldViewPr snapToGrid="0">
      <p:cViewPr varScale="1">
        <p:scale>
          <a:sx n="54" d="100"/>
          <a:sy n="54" d="100"/>
        </p:scale>
        <p:origin x="1424" y="6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25/11/2023</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23026438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10951261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25010446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22451605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18866585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8472890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13587795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25003171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35968755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7530199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10259527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40401119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15381054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25/11/2023</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25/11/2023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25/11/2023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25/11/2023</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25/11/2023</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25/11/2023</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25/11/2023</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25/11/2023</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25/11/2023</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25/11/2023</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25/11/2023</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25/11/2023</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hyperlink" Target="https://www.facebook.com/InstitutoPensarPUJ" TargetMode="External"/><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hyperlink" Target="https://www.youtube.com/@institutopensar7720"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645, 27 de noviembre de 2023</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10000"/>
          </a:bodyPr>
          <a:lstStyle/>
          <a:p>
            <a:r>
              <a:rPr lang="es-CO" sz="1800" dirty="0"/>
              <a:t>Tratamos la reestructuración de las Provincias. Nos sentimos consolados, reconocemos los procesos que vivimos, las dificultades que tenemos y la invitación a todo el cuerpo apostólico a seguir adelante, convocando a todas las provincias a fortalecer su participación para responder mejor a la misión. Abordamos el tema de gobernanza, encontramos importantes desafíos que han de ser tratados a nivel de la Conferencia, en cada Provincia y redes apostólicas. Acordamos unos temas que serán prioritarios: la formación y promoción vocacional, la reestructuración interna, los temas apostólicos de frontera (migrantes, Amazonía); la Protección y cuidado de los niños, niñas y personas vulnerables; y la formación de los laicos y laicas desde la CPAL.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10000"/>
          </a:bodyPr>
          <a:lstStyle/>
          <a:p>
            <a:r>
              <a:rPr lang="es-CO" sz="1800" dirty="0">
                <a:solidFill>
                  <a:schemeClr val="tx1"/>
                </a:solidFill>
              </a:rPr>
              <a:t>“LAS ARTES NO DEBEN MORIR …  EL ESPECTÁCULO DEBE CONTINUAR” Con esa frase expresada en una de las obras de teatro compartimos a través de fotos el momento cumbre de nuestros estudiantes en el escenario de la Sala Mayor del Teatro Nacional Rubén Darío, templo de las artes en Nicaragua.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185724644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Con el objetivo de fortalecer los procesos de calidad e innovación educativa de manera coordinada y en red; y profundizar la innovación educativa desde los principios de la educación popular como propuesta que trabaja por la transformación social; la iniciativa de calidad educativa desarrolló el “Curso de Calidad e Innovación Educativa”.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n-US" sz="1800" dirty="0">
                <a:solidFill>
                  <a:schemeClr val="tx1"/>
                </a:solidFill>
              </a:rPr>
              <a:t>The Global Citizenship Curriculum Project is an initiative of the Task Force on Global Citizenship of the International Association of Jesuit Universities (IAJU). In his address to the first assembly of the IAJU in Bilbao, Spain, in 2018, Father Superior Arturo Sosa, S.J., emphasized the importance of “education for world citizenship.” The IAJU Global Citizenship Curriculum Project, launched during the second IAJU assembly in Boston in 2022, connects students and faculty across the Jesuit network of some 200 colleges and universities worldwide through a shared Global Citizenship Course Module.</a:t>
            </a:r>
            <a:endParaRPr lang="es-CO" sz="1800" dirty="0">
              <a:solidFill>
                <a:schemeClr val="tx1"/>
              </a:solidFill>
            </a:endParaRP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208808271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Descubra la increíble historia de Radio ACLO (Acción Cultural Loyola), un faro de esperanza para las comunidades indígenas que se enfrentan a enormes desafíos. En el centro de esta narración está la visión jesuita que vio en el poder de la radio una herramienta para el cambio. Desde sus inicios, Radio ACLO dio prioridad a la alfabetización y la educación en lenguas nativas, capacitando a los indígenas para comunicar su realidad de forma eficaz.</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Se respira un aire de gran entusiasmo en la Curia General de Roma mientras se ultiman los detalles para acoger a casi 90 jesuitas y colaboradores en la misión de todo el mundo en lo que promete ser un hito en el proceso de renovación de la Compañía de Jesús. La conferencia ‘Planificación Apostólica para la Renovación y la Transformación - 2023’, una iniciativa impulsada por John </a:t>
            </a:r>
            <a:r>
              <a:rPr lang="es-CO" sz="1800" dirty="0" err="1">
                <a:solidFill>
                  <a:schemeClr val="tx1"/>
                </a:solidFill>
              </a:rPr>
              <a:t>Dardis</a:t>
            </a:r>
            <a:r>
              <a:rPr lang="es-CO" sz="1800" dirty="0">
                <a:solidFill>
                  <a:schemeClr val="tx1"/>
                </a:solidFill>
              </a:rPr>
              <a:t> SJ, Consejero General para el Discernimiento y la Planificación Apostólica, tendrá lugar del 5 al 8 de diciembre en el Aula de la Curia General.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129614924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Dominik </a:t>
            </a:r>
            <a:r>
              <a:rPr lang="es-CO" sz="1800" dirty="0" err="1"/>
              <a:t>Štanbera</a:t>
            </a:r>
            <a:r>
              <a:rPr lang="es-CO" sz="1800" dirty="0"/>
              <a:t>: Con cada examen y con cada nueva regla ignaciana sobre el discernimiento, brotaba en mí un sentimiento de gratitud y de gracia. Era como si hubiera recibido las herramientas para empezar a transformar la maleza silvestre de mi interior en un jardín fértil. Poco a poco he ido adquiriendo una visión más profunda de mi comportamiento, que me había alejado sistemáticamente de Dios. También le debo la oportunidad de sanar estos patrones de comportamiento y, a su vez, intentar sistemáticamente abrirme y acercarme a Dios.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n-US" sz="1800" dirty="0" err="1">
                <a:solidFill>
                  <a:schemeClr val="tx1"/>
                </a:solidFill>
              </a:rPr>
              <a:t>Comunità</a:t>
            </a:r>
            <a:r>
              <a:rPr lang="en-US" sz="1800" dirty="0">
                <a:solidFill>
                  <a:schemeClr val="tx1"/>
                </a:solidFill>
              </a:rPr>
              <a:t> di </a:t>
            </a:r>
            <a:r>
              <a:rPr lang="en-US" sz="1800" dirty="0" err="1">
                <a:solidFill>
                  <a:schemeClr val="tx1"/>
                </a:solidFill>
              </a:rPr>
              <a:t>connessioni</a:t>
            </a:r>
            <a:r>
              <a:rPr lang="en-US" sz="1800" dirty="0">
                <a:solidFill>
                  <a:schemeClr val="tx1"/>
                </a:solidFill>
              </a:rPr>
              <a:t> (“Community of Connections”) was founded in 2009 in Rome as an association committed to exploring issues of social and political life in light of the Church’s Social Doctrine and the principles of the Constitution, which establish and promote the dignity of the person.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276633138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n-US" sz="1800" dirty="0"/>
              <a:t>This autumn, 22 young men embarked on their journey as novices in the Jesuit Conference for European and Near East Provinces (JCEP). Each of these novices represents the culmination of an extensive process of discernment, supported closely in each province by Vocation Promotors and other dedicated Jesuits.</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La Cátedra de Ética y Pensamiento Social del IQS organizó con éxito la jornada de formación Introducción a la Identidad y Misión de las universidades jesuitas - Curso 0, el pasado 26 de octubre. Durante esta jornada, las personas participantes tuvieron la oportunidad de explorar la identidad y los valores promovidos por las universidades jesuitas, así como profundizar en el origen de la Compañía de Jesús, fundada por San Ignacio de Loyola.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111307971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85000" lnSpcReduction="20000"/>
          </a:bodyPr>
          <a:lstStyle/>
          <a:p>
            <a:r>
              <a:rPr lang="es-CO" sz="1800" dirty="0"/>
              <a:t>Se publicaron Novitas 904 - Contrapartida 7737 - 7750 - Registro Contable 644.</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85000" lnSpcReduction="20000"/>
          </a:bodyPr>
          <a:lstStyle/>
          <a:p>
            <a:r>
              <a:rPr lang="es-CO" sz="1800" dirty="0">
                <a:solidFill>
                  <a:schemeClr val="tx1"/>
                </a:solidFill>
              </a:rPr>
              <a:t>Estimada comunidad javeriana. En octubre celebramos los 400 años de fundación de la Universidad con una serie de eventos académicos, culturales y deportivos. Entre ellos se destaca la Orden Centenario que nos entregó la Academia Colombiana de Historia, la exposición de los logos finalistas para crear la imagen de los 400 años de la Universidad y la realización de los juegos </a:t>
            </a:r>
            <a:r>
              <a:rPr lang="es-CO" sz="1800" dirty="0" err="1">
                <a:solidFill>
                  <a:schemeClr val="tx1"/>
                </a:solidFill>
              </a:rPr>
              <a:t>Intersuj</a:t>
            </a:r>
            <a:r>
              <a:rPr lang="es-CO" sz="1800" dirty="0">
                <a:solidFill>
                  <a:schemeClr val="tx1"/>
                </a:solidFill>
              </a:rPr>
              <a:t> 2023. El Ministerio de Educación Nacional reconoció la Implementación de la Educación para la Ecología Integral y la Sostenibilidad de la Javeriana como una experiencia significativa en el marco de las instituciones de educación superior. Andrés Rosas Wulfers inició su gestión como vicerrector de Extensión y Relaciones Interinstitucionales. La Javeriana fue sede del Simposio Universidades y Amazonía. Profesora de la Facultad de Medicina, Zulma Cucunubá, hace parte de la comisión internacional Lancet sobre modelamiento epidemiológico y la profesora de cátedra, Clara de la Hoz, nos da su opinión sobre las migraciones climáticas. Estos y otros temas son los que trae la nueva edición de la revista institucional Hoy en la Javeriana y que los invito a leer.</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80506179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Instituto Pensar tiene el gusto de invitarlos al Pensar en público “Territorios, despojos y comunes”. Fecha: miércoles 29 de noviembre Hora: 3:00 p.m. Modalidad virtual: transmisión en vivo por los canales de: Facebook: </a:t>
            </a:r>
            <a:r>
              <a:rPr lang="es-CO" sz="1800" dirty="0">
                <a:hlinkClick r:id="rId3"/>
              </a:rPr>
              <a:t>https://www.facebook.com/InstitutoPensarPUJ</a:t>
            </a:r>
            <a:r>
              <a:rPr lang="es-CO" sz="1800" dirty="0"/>
              <a:t> YouTube: </a:t>
            </a:r>
            <a:r>
              <a:rPr lang="es-CO" sz="1800" dirty="0">
                <a:hlinkClick r:id="rId4"/>
              </a:rPr>
              <a:t>https://www.youtube.com/@institutopensar7720</a:t>
            </a:r>
            <a:r>
              <a:rPr lang="es-CO" sz="1800" dirty="0"/>
              <a:t> Inscripción previa </a:t>
            </a:r>
            <a:r>
              <a:rPr lang="es-CO" sz="1800" dirty="0" err="1"/>
              <a:t>aquí:https</a:t>
            </a:r>
            <a:r>
              <a:rPr lang="es-CO" sz="1800" dirty="0"/>
              <a:t>://forms.office.com/r/sLVhrEH8GD </a:t>
            </a:r>
          </a:p>
          <a:p>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Apreciada Comunidad Javeriana El Centro de Fomento de la Identidad y Construcción de la Comunidad - CFICC, les invita a participar en la jornada de Liderazgo Javeriano que se realizará el 2 de diciembre.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30902011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Respetadas Directivas  RED PARA LA FORMACIÓN EN REVISORÍA FISCAL  Saludos cordiales.  A través de la presente comunicación, la Universidad Cooperativa de Colombia Bogotá, le invita cordialmente a nuestra acostumbrada sesión de Red. En esta oportunidad seremos sus anfitriones y estamos complacidos de ello. Por lo anterior les invitamos a participar, en la medida de lo posible, de forma presencial.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De la Directora del Departamento: Buenas tardes </a:t>
            </a:r>
            <a:r>
              <a:rPr lang="es-CO" sz="1800" dirty="0" err="1">
                <a:solidFill>
                  <a:schemeClr val="tx1"/>
                </a:solidFill>
              </a:rPr>
              <a:t>estimad@s</a:t>
            </a:r>
            <a:r>
              <a:rPr lang="es-CO" sz="1800" dirty="0">
                <a:solidFill>
                  <a:schemeClr val="tx1"/>
                </a:solidFill>
              </a:rPr>
              <a:t> </a:t>
            </a:r>
            <a:r>
              <a:rPr lang="es-CO" sz="1800" dirty="0" err="1">
                <a:solidFill>
                  <a:schemeClr val="tx1"/>
                </a:solidFill>
              </a:rPr>
              <a:t>profesor@s</a:t>
            </a:r>
            <a:r>
              <a:rPr lang="es-CO" sz="1800" dirty="0">
                <a:solidFill>
                  <a:schemeClr val="tx1"/>
                </a:solidFill>
              </a:rPr>
              <a:t>, reciban un cordial saludo. Les comparto la invitación sobre "Diálogo sobre el trabajo: Una mirada al futuro". Saludos,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137444279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Instituto Pensar tiene el gusto de invitarlos al Pensar en público “Territorios, despojos y comunes”. Un espacio de conversación sobre la trayectoria de la línea investigación de Estudios Territoriales del Instituto Pensar. En este espacio contamos con la participación de algunas investigadoras claves en esta historia y reflexionaremos sobre sus trabajos en torno al despojo, las espacialidades capitalistas, el </a:t>
            </a:r>
            <a:r>
              <a:rPr lang="es-CO" sz="1800" dirty="0" err="1"/>
              <a:t>extractivismo</a:t>
            </a:r>
            <a:r>
              <a:rPr lang="es-CO" sz="1800" dirty="0"/>
              <a:t> y las luchas por los comunes.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Estimados profesores, reciban un cordial saludo. La Universidad Javeriana y la Comisión </a:t>
            </a:r>
            <a:r>
              <a:rPr lang="es-CO" sz="1800" dirty="0" err="1">
                <a:solidFill>
                  <a:schemeClr val="tx1"/>
                </a:solidFill>
              </a:rPr>
              <a:t>Fulbright</a:t>
            </a:r>
            <a:r>
              <a:rPr lang="es-CO" sz="1800" dirty="0">
                <a:solidFill>
                  <a:schemeClr val="tx1"/>
                </a:solidFill>
              </a:rPr>
              <a:t> Colombia los invitan al Foro </a:t>
            </a:r>
            <a:r>
              <a:rPr lang="es-CO" sz="1800" dirty="0" err="1">
                <a:solidFill>
                  <a:schemeClr val="tx1"/>
                </a:solidFill>
              </a:rPr>
              <a:t>Fulbright</a:t>
            </a:r>
            <a:r>
              <a:rPr lang="es-CO" sz="1800" dirty="0">
                <a:solidFill>
                  <a:schemeClr val="tx1"/>
                </a:solidFill>
              </a:rPr>
              <a:t> “Gestión de la investigación: cumplimiento, ética e impacto” que re llevará a cabo el próximo miércoles 29 de noviembre a las 2:00 p.m. en el Auditorio Alfonso Quintana, S.J. En el foro contaremos con la participación de la Doctora </a:t>
            </a:r>
            <a:r>
              <a:rPr lang="es-CO" sz="1800" dirty="0" err="1">
                <a:solidFill>
                  <a:schemeClr val="tx1"/>
                </a:solidFill>
              </a:rPr>
              <a:t>Iuliana</a:t>
            </a:r>
            <a:r>
              <a:rPr lang="es-CO" sz="1800" dirty="0">
                <a:solidFill>
                  <a:schemeClr val="tx1"/>
                </a:solidFill>
              </a:rPr>
              <a:t> </a:t>
            </a:r>
            <a:r>
              <a:rPr lang="es-CO" sz="1800" dirty="0" err="1">
                <a:solidFill>
                  <a:schemeClr val="tx1"/>
                </a:solidFill>
              </a:rPr>
              <a:t>Balascuta</a:t>
            </a:r>
            <a:r>
              <a:rPr lang="es-CO" sz="1800" dirty="0">
                <a:solidFill>
                  <a:schemeClr val="tx1"/>
                </a:solidFill>
              </a:rPr>
              <a:t>, PhD en Política Educativa, Organización y Liderazgo.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125780152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err="1"/>
              <a:t>Estimad@s</a:t>
            </a:r>
            <a:r>
              <a:rPr lang="es-CO" sz="1800" dirty="0"/>
              <a:t> </a:t>
            </a:r>
            <a:r>
              <a:rPr lang="es-CO" sz="1800" dirty="0" err="1"/>
              <a:t>profesor@s</a:t>
            </a:r>
            <a:r>
              <a:rPr lang="es-CO" sz="1800" dirty="0"/>
              <a:t>. Reciban un cordial saludo, esperando se encuentren bien en compañía de todos sus seres queridos. Cordialmente, están invitados a nuestro último encuentro de este semestre "Entre profes Cont versamos..."  conectándose a través de plataforma de </a:t>
            </a:r>
            <a:r>
              <a:rPr lang="es-CO" sz="1800" dirty="0" err="1"/>
              <a:t>Teams</a:t>
            </a:r>
            <a:r>
              <a:rPr lang="es-CO" sz="1800" dirty="0"/>
              <a:t> de manera remota el día 27 de noviembre/2023, para compartir un espacio de “Preguntas y Respuestas”. Motivo por el cual, agradecemos responder la siguiente encuesta antes del 24 de noviembre/2023.</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⭐CELEBREMOS COMO FAMILIA JAVERIANA⭐ ¡Arre, borriquita! Desde ahora y por siempre, es un concierto que combina la narración y la música a través de un viaje musical por las tradiciones latinoamericanas, donde el goce, el baile y la alegría contagian a todos de principio a fin. FECHA: miércoles 6 de diciembre  LUGAR: Cancha de fútbol - Centro Javeriano de Formación Deportiva APERTURA DE PUERTAS: 4:30 P.M. HORA DE INICIO: 6:00 p.m. ENTRADA HASTA COMPLETAR AFORO VEN A DISFRUTAR CON TU FAMILIA Y AMIGOS.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195187370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10000"/>
          </a:bodyPr>
          <a:lstStyle/>
          <a:p>
            <a:r>
              <a:rPr lang="es-CO" sz="1800" dirty="0"/>
              <a:t>Se llevó a cabo la clausura de la segunda versión del Programa de </a:t>
            </a:r>
            <a:r>
              <a:rPr lang="es-CO" sz="1800" dirty="0" err="1"/>
              <a:t>Mentoring</a:t>
            </a:r>
            <a:r>
              <a:rPr lang="es-CO" sz="1800" dirty="0"/>
              <a:t> Creciendo Juntos, con la participación de profesionales de diferentes unidades, quienes, por su experiencia e iniciativa, reafirman el compromiso con su propio desarrollo y con la Universidad al disponerse a acompañar a otros en su crecimiento personal.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10000"/>
          </a:bodyPr>
          <a:lstStyle/>
          <a:p>
            <a:r>
              <a:rPr lang="es-CO" sz="1800" dirty="0">
                <a:solidFill>
                  <a:schemeClr val="tx1"/>
                </a:solidFill>
              </a:rPr>
              <a:t>Con el nombramiento de María Adelaida Farah como vicerrectora académica, el P. Hermann Rodríguez Osorio, Vice Gran Canciller de la Universidad Javeriana, nombró a Andrés Rosas Wulfers vicerrector de Extensión y Relaciones Interinstitucionales por un período de hasta tres años que iniciaron el 1 de octubre de 2023. El nuevo vicerrector es Ingeniero Industrial de la Universidad de los Andes, magíster y doctor en Economía de la Universidad Brown, Estados Unidos, y magíster en Economía de la Universidad de Toronto, Canadá. Trabaja con la Javeriana desde hace 22 años, se desempeñó como director del Departamento de Economía y por nueve años como decano de la Facultad de ciencias Económicas y Administrativas.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349512420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245 miembros de la comunidad educativa javeriana que cumplieron 15 y 25 años de vinculación con la Universidad recibieron este 23 de noviembre la distinción plateada y dorada, según el tiempo.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solidFill>
                  <a:schemeClr val="tx1"/>
                </a:solidFill>
              </a:rPr>
              <a:t>Del Rector: Una de las vías para introducir cambios significativos en la Universidad consiste en revisar las relaciones y los procesos que soportan toda su dinámica y determinan la cultura organizacional. Trabajar al respecto, tal como nos lo hemos propuesto con el proyecto institucional “Gestión por procesos, una mirada sistémica y adaptativa para la Universidad’, que lanzamos recientemente, nos permitirá alcanzar mejores resultados y optimizar recursos, entre estos, el tiempo; por supuesto, cuidando de no caer en extremos como el </a:t>
            </a:r>
            <a:r>
              <a:rPr lang="es-CO" sz="1800" dirty="0" err="1">
                <a:solidFill>
                  <a:schemeClr val="tx1"/>
                </a:solidFill>
              </a:rPr>
              <a:t>eficientismo</a:t>
            </a:r>
            <a:r>
              <a:rPr lang="es-CO" sz="1800" dirty="0">
                <a:solidFill>
                  <a:schemeClr val="tx1"/>
                </a:solidFill>
              </a:rPr>
              <a:t> y el funcionalismo que desdicen del genuino espíritu de la vida universitaria.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239897945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1 de noviembre, se llevó a cabo este evento Café con la DAI en el auditorio Alfonso Quintana, S.J, bajo la dirección de la Dirección de Asuntos Internacionales, con enfoque principalmente en cooperación internacional, a cargo de Camilo Bonilla, Coordinador de Cooperación Internacional y Paula </a:t>
            </a:r>
            <a:r>
              <a:rPr lang="es-CO" sz="1800" dirty="0" err="1"/>
              <a:t>Bak</a:t>
            </a:r>
            <a:r>
              <a:rPr lang="es-CO" sz="1800" dirty="0"/>
              <a:t>, Profesional de Cooperación Internacional.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El pasado jueves 26 de octubre, el doctor Gustavo Zafra Roldán fue recibido como nuevo Miembro Correspondiente en la Academia Colombiana de Jurisprudencia en reconocimiento a los méritos alcanzados a lo largo de su destacada carrera como abogado.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155768094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27214</TotalTime>
  <Words>2027</Words>
  <Application>Microsoft Office PowerPoint</Application>
  <PresentationFormat>Presentación en pantalla (4:3)</PresentationFormat>
  <Paragraphs>56</Paragraphs>
  <Slides>14</Slides>
  <Notes>14</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14</vt:i4>
      </vt:variant>
    </vt:vector>
  </HeadingPairs>
  <TitlesOfParts>
    <vt:vector size="20"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1303</cp:revision>
  <dcterms:modified xsi:type="dcterms:W3CDTF">2023-11-25T23:11:45Z</dcterms:modified>
</cp:coreProperties>
</file>