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5" r:id="rId3"/>
    <p:sldId id="266" r:id="rId4"/>
    <p:sldId id="267" r:id="rId5"/>
    <p:sldId id="268" r:id="rId6"/>
    <p:sldId id="269" r:id="rId7"/>
    <p:sldId id="270" r:id="rId8"/>
    <p:sldId id="271" r:id="rId9"/>
    <p:sldId id="272"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3/12/2023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63248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672560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682712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925080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980384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73151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38218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3/12/2023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3/12/2023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3/12/2023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3/12/2023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3/12/2023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3/12/2023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3/12/2023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3/12/2023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3/12/2023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3/12/2023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3/12/2023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3/12/2023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pedagogiaignaciana.com/boletines/249-formar-personas-para-los-demas-50-anos-del-llamado-de-arrup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646, 4 de diciembre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905 - Contrapartida 7751 - 7765 - Registro Contable 645.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señor Cardenal celebró en el Auditorio Alfonso Quintana S.J. una eucaristía con ocasión del día de San Francisco Javier.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Scopus</a:t>
            </a:r>
            <a:r>
              <a:rPr lang="es-CO" sz="1800" dirty="0"/>
              <a:t>, uno de los dos índices de citación con mayor prestigio, alcance e incidencia en la comunidad académica internacional, informó del ingreso de la revista </a:t>
            </a:r>
            <a:r>
              <a:rPr lang="es-CO" sz="1800" dirty="0" err="1"/>
              <a:t>Universitas</a:t>
            </a:r>
            <a:r>
              <a:rPr lang="es-CO" sz="1800" dirty="0"/>
              <a:t> </a:t>
            </a:r>
            <a:r>
              <a:rPr lang="es-CO" sz="1800" dirty="0" err="1"/>
              <a:t>Philosophica</a:t>
            </a:r>
            <a:r>
              <a:rPr lang="es-CO" sz="1800" dirty="0"/>
              <a:t> de la Facultad de Filosofía de la Universidad Javeriana a su selecto grupo de revistas indexadas.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err="1">
                <a:solidFill>
                  <a:schemeClr val="tx1"/>
                </a:solidFill>
              </a:rPr>
              <a:t>Ecojesuit</a:t>
            </a:r>
            <a:r>
              <a:rPr lang="en-US" sz="1800" dirty="0">
                <a:solidFill>
                  <a:schemeClr val="tx1"/>
                </a:solidFill>
              </a:rPr>
              <a:t>, the Global Ignatian Advocacy Network on Ecology, the Social Justice Ecology Secretariat, and over 100 members of the Ignatian Family, including Canadian Jesuits International, comes together in this collective statement for the human family and care for the Common Home. This is an affirmation of the commitment to </a:t>
            </a:r>
            <a:r>
              <a:rPr lang="en-US" sz="1800" dirty="0" err="1">
                <a:solidFill>
                  <a:schemeClr val="tx1"/>
                </a:solidFill>
              </a:rPr>
              <a:t>Laudato</a:t>
            </a:r>
            <a:r>
              <a:rPr lang="en-US" sz="1800" dirty="0">
                <a:solidFill>
                  <a:schemeClr val="tx1"/>
                </a:solidFill>
              </a:rPr>
              <a:t> Si’, Laudate Deum, and UAP 4: Care for the Common Home by engaging locally, nationally, and globally with the COP process of the UN Framework Convention on Climate Change (UNFCCC).</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53110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solidFill>
                  <a:srgbClr val="212529"/>
                </a:solidFill>
                <a:latin typeface="Roboto" panose="02000000000000000000" pitchFamily="2" charset="0"/>
              </a:rPr>
              <a:t>El corazón del legado educativo de Arrupe está en su apuesta por la transformación integral de la persona humana como tarea prioritaria para deshacer las estructuras de las injusticias del mundo; está en su llamado a formar personas para los demás, comprometidas con la dignidad humana y el bien común, al servicio de la fe y la promoción de la justicia.  Este segundo número está dedicado a divulgar y promover la reflexión sobre este aspecto medular de su legado; complementa el </a:t>
            </a:r>
            <a:r>
              <a:rPr lang="es-CO" sz="1800" b="1" dirty="0">
                <a:solidFill>
                  <a:srgbClr val="212529"/>
                </a:solidFill>
                <a:latin typeface="Roboto" panose="02000000000000000000" pitchFamily="2" charset="0"/>
                <a:hlinkClick r:id="rId3">
                  <a:extLst>
                    <a:ext uri="{A12FA001-AC4F-418D-AE19-62706E023703}">
                      <ahyp:hlinkClr xmlns:ahyp="http://schemas.microsoft.com/office/drawing/2018/hyperlinkcolor" val="tx"/>
                    </a:ext>
                  </a:extLst>
                </a:hlinkClick>
              </a:rPr>
              <a:t>Boletín del CVPI de fecha 1 de agosto 2023</a:t>
            </a:r>
            <a:r>
              <a:rPr lang="es-CO" sz="1800" dirty="0">
                <a:solidFill>
                  <a:srgbClr val="212529"/>
                </a:solidFill>
                <a:latin typeface="Roboto" panose="02000000000000000000" pitchFamily="2" charset="0"/>
              </a:rPr>
              <a:t>, con igual título.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La Compañía de Jesús celebra, este año, el XXX Aniversario de la promulgación del texto “Pedagogía Ignaciana: Un Planteamiento Práctico”, por el P.G. Peter Hans </a:t>
            </a:r>
            <a:r>
              <a:rPr lang="es-CO" sz="1800" dirty="0" err="1">
                <a:solidFill>
                  <a:schemeClr val="tx1"/>
                </a:solidFill>
              </a:rPr>
              <a:t>Kolvenbach</a:t>
            </a:r>
            <a:r>
              <a:rPr lang="es-CO" sz="1800" dirty="0">
                <a:solidFill>
                  <a:schemeClr val="tx1"/>
                </a:solidFill>
              </a:rPr>
              <a:t> S.J. (julio 31, 1993), donde se formula “un Paradigma Pedagógico Ignaciano que pueda ayudar a profesores y alumnos a enfocar su trabajo de tal manera que sea sólidamente académico y a la vez formador de «hombres para los demás»”; un “Paradigma” nacido de los Ejercicios Espirituales y construido desde la tradición pedagógica de los jesuitas, el cual constituye un  desarrollo de la última parte del texto “Características de la educación de la Compañía de Jesús” (diciembre 8, 1986).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703930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La exhortación de Arrupe inició un proceso de revisión de las instituciones educativas con retos que se extienden al presente y miran al futuro. Por su trascendencia, el ICAJE ha propuesto la conmemoración de este 50º aniversario “como ocasión para profundizar en nuestra comprensión contemporánea de la educación jesuita y los retos de nuestra época”. En respuesta a esta invitación, publicamos un primer boletín con los artículos recibidos (nuestro agradecimiento a los autores), así como una selección de documentos localizados por otras vías que tratan sobre el significado y relevancia de los planteamientos de Arrupe para la educación jesuita hoy, reflexiones y experiencias relacionadas con la formación/acción para y en favor de la justicia, de agentes y promotores de cambio, y sobre el aprendizaje-servicio social hacia sectores necesitados.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El padre Pedro Arrupe, en su carta “Sobre la inculturación” (1979) nos explica que aunque esta palabra no aparezca en los escritos de San Ignacio, su contenido y sentido apostólico está presente en los Ejercicios Espirituales y en la tarea de evangelización de las culturas a partir de los primeros jesuitas, fieles al principio de adaptación desde el ideal de servicio a todo el género humano “en tanta diversidad… así en trajes como en gestos…unos blancos otros negros… (EE. 106), y con el “Presupuesto” de “salvar la proposición del prójimo”, soporte de un verdadero diálogo intercultural e interreligioso.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757468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En «Ciber-cuidadores» contamos con la participación de varias de nuestras obras que atienden menores, de esta forma vamos dando pasos hacia la protección y el bienestar digital de nuestros niños, niñas y adolescentes. Acciones como estas reflejan el compromiso de la Compañía en la formación continua de nuestros colaboradores, asegurando así un escenario más seguro para los menores a nuestro cargo.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pasado 22 y 23 de noviembre se reunió de manera virtual el Equipo Ampliado de la Conferencia de Provinciales de América Latina y el Caribe (CPAL). Liderado por Rafael Garrido S.J., actual Presidente de la Conferencia, este Equipo está conformado por los Coordinadores de las Redes Educativas y Sociales de la Compañía de Jesús en el continente, así como por los Secretarios Ejecutivos, entre otros miembros. Con la reunión de noviembre, concluyó un año de trabajo del Equipo Ampliado, luego de un encuentro presencial en Lima, Perú (marzo) y de un espacio virtual en agosto. El balance de cierre de año es positivo.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0186129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La actividad comenzó con un momento de reflexión realizado por el Equipo Itinerante sobre la contemplación de la naturaleza, con sus bellezas y devastaciones. Posteriormente, el ex delegado (en transición) de PAAM, Padre David Romero SJ, destacó sus expectativas para el encuentro: “la idea es ayudar al cuerpo apostólico a conocerse mejor y reconocerse parte de la misma misión, a través de una perspectiva integrada sobre el escenario amazónico”. Además de los representantes de los cinco grupos apostólicos que integran PAAM, en el Encuentro participaron algunas autoridades de la Compañía de Jesús: el Padre Rafael Garrido SJ, presidente de la Conferencia de Provinciales de América Latina y el Caribe (CPAL), y el Gobierno de la Provincia de los Jesuitas de Brasil, Fr. Davidson Braga SJ, socio y supervisor provincial; el padre Edson Tomé SJ, secretario para la Juventud y las Vocaciones; y Padre Jean </a:t>
            </a:r>
            <a:r>
              <a:rPr lang="es-CO" sz="1800" dirty="0" err="1"/>
              <a:t>Fábio</a:t>
            </a:r>
            <a:r>
              <a:rPr lang="es-CO" sz="1800" dirty="0"/>
              <a:t> SJ, secretario de Justicia Socioambiental.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Referentes de comunicación de las redes educativas que conforman FLACSI se reunieron de manera virtual los miércoles 8 y 15 de noviembre, para abordar aspectos clave para la comunicación en la región.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8525162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Referentes de comunicación de las redes educativas que conforman FLACSI se reunieron de manera virtual los miércoles 8 y 15 de noviembre, para abordar aspectos clave para la comunicación en la región.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Un ministerio jesuita dirigido a los estudiantes de enseñanza superior para hacer diversos voluntariados. En 2014, </a:t>
            </a:r>
            <a:r>
              <a:rPr lang="es-CO" sz="1800" dirty="0" err="1">
                <a:solidFill>
                  <a:schemeClr val="tx1"/>
                </a:solidFill>
              </a:rPr>
              <a:t>Paddy</a:t>
            </a:r>
            <a:r>
              <a:rPr lang="es-CO" sz="1800" dirty="0">
                <a:solidFill>
                  <a:schemeClr val="tx1"/>
                </a:solidFill>
              </a:rPr>
              <a:t> Jenkins (un chico australiano de 19 años) pasó nueve meses de voluntario como profesor de inglés en una escuela en el norte de Tailandia. Al terminar la escuela secundaria, </a:t>
            </a:r>
            <a:r>
              <a:rPr lang="es-CO" sz="1800" dirty="0" err="1">
                <a:solidFill>
                  <a:schemeClr val="tx1"/>
                </a:solidFill>
              </a:rPr>
              <a:t>Paddy</a:t>
            </a:r>
            <a:r>
              <a:rPr lang="es-CO" sz="1800" dirty="0">
                <a:solidFill>
                  <a:schemeClr val="tx1"/>
                </a:solidFill>
              </a:rPr>
              <a:t> aprovechó la oportunidad para comprometerse a servir a través de </a:t>
            </a:r>
            <a:r>
              <a:rPr lang="es-CO" sz="1800" dirty="0" err="1">
                <a:solidFill>
                  <a:schemeClr val="tx1"/>
                </a:solidFill>
              </a:rPr>
              <a:t>The</a:t>
            </a:r>
            <a:r>
              <a:rPr lang="es-CO" sz="1800" dirty="0">
                <a:solidFill>
                  <a:schemeClr val="tx1"/>
                </a:solidFill>
              </a:rPr>
              <a:t> </a:t>
            </a:r>
            <a:r>
              <a:rPr lang="es-CO" sz="1800" dirty="0" err="1">
                <a:solidFill>
                  <a:schemeClr val="tx1"/>
                </a:solidFill>
              </a:rPr>
              <a:t>Cardoner</a:t>
            </a:r>
            <a:r>
              <a:rPr lang="es-CO" sz="1800" dirty="0">
                <a:solidFill>
                  <a:schemeClr val="tx1"/>
                </a:solidFill>
              </a:rPr>
              <a:t> Project, un ministerio jesuita dirigido a los estudiantes universitarios. El Proyecto había comenzado cuatro años antes, en 2010, como respuesta al deseo de los jóvenes de servir a los más necesitados del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4176448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Amar al estilo de Jesús, sabiendo del riesgo de construir un ámbito del Reino en nuestras comunidades religiosas y parroquiales en el Hogar de Cristo, fue y sigue siendo el desafío que nos presentó la Providencia, mientras discurríamos en el encuentro de Provincia sobre cómo asistir y rescatar a los jóvenes en situación de calle por consumo. Hoy celebramos el poder transformador del atrevimiento emprendido.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Descubra la increíble historia de Radio ACLO (Acción Cultural Loyola), un faro de esperanza para las comunidades indígenas que se enfrentan a enormes desafíos. En el centro de esta narración está la visión jesuita que vio en el poder de la radio una herramienta para el cambio. </a:t>
            </a:r>
            <a:r>
              <a:rPr lang="es-CO" sz="1800">
                <a:solidFill>
                  <a:schemeClr val="tx1"/>
                </a:solidFill>
              </a:rPr>
              <a:t>Desde sus inicios, Radio ACLO dio prioridad a la alfabetización y la educación en lenguas nativas, capacitando a los indígenas para comunicar su realidad de forma eficaz.</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1294773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27295</TotalTime>
  <Words>1377</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Bradley Hand ITC</vt:lpstr>
      <vt:lpstr>Calibri</vt:lpstr>
      <vt:lpstr>Franklin Gothic Book</vt:lpstr>
      <vt:lpstr>Franklin Gothic Medium</vt:lpstr>
      <vt:lpstr>Roboto</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1305</cp:revision>
  <dcterms:modified xsi:type="dcterms:W3CDTF">2023-12-03T17:32:00Z</dcterms:modified>
</cp:coreProperties>
</file>