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5" r:id="rId3"/>
    <p:sldId id="266" r:id="rId4"/>
    <p:sldId id="267" r:id="rId5"/>
    <p:sldId id="268" r:id="rId6"/>
    <p:sldId id="269" r:id="rId7"/>
    <p:sldId id="270" r:id="rId8"/>
    <p:sldId id="271" r:id="rId9"/>
    <p:sldId id="272" r:id="rId10"/>
    <p:sldId id="273"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12" autoAdjust="0"/>
    <p:restoredTop sz="86467" autoAdjust="0"/>
  </p:normalViewPr>
  <p:slideViewPr>
    <p:cSldViewPr snapToGrid="0">
      <p:cViewPr varScale="1">
        <p:scale>
          <a:sx n="63" d="100"/>
          <a:sy n="63" d="100"/>
        </p:scale>
        <p:origin x="116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10/12/2023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87764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42395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09817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42417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1562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01618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02769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2559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10/12/2023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10/12/2023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10/12/2023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10/12/2023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10/12/2023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10/12/2023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10/12/2023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10/12/2023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10/12/2023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647, 11 de diciembre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Sosa hizo un llamamiento a abandonar la tendencia de los distintos apostolados a trabajar de forma aislada, para pasar a una forma distinta de trabajar en sincronía y colaboración con otras obras, lo que redunda en la integración y en un resultado mucho más eficaz. Estas plataformas, dijo, requieren un equilibrio entre el compromiso apasionado y la indiferencia. Esto requiere la conversión del corazón, la mente y la voluntad a todos los niveles y dará como resultado “la voluntad de las personas y las obras de ponerse libremente a disposición para potenciar la misión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On Sept. 13, Loyola High School Detroit kicked off its 30th anniversary year by announcing a $9 million fundraising initiative called Empower Loyola: A Campaign for Exceptional Sons.  </a:t>
            </a:r>
            <a:r>
              <a:rPr lang="en-US" sz="1800">
                <a:solidFill>
                  <a:schemeClr val="tx1"/>
                </a:solidFill>
              </a:rPr>
              <a:t>Over </a:t>
            </a:r>
            <a:r>
              <a:rPr lang="en-US" sz="1800" dirty="0">
                <a:solidFill>
                  <a:schemeClr val="tx1"/>
                </a:solidFill>
              </a:rPr>
              <a:t>the past two years, $6.5 million has been raised—all of it from private donors—and the September event marked the public launch of the Empower Loyola campaign. </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04701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906 - Contrapartida 7766 - 7779 - Registro Contable 646.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Durante su ausencia asumirá las funciones de Decana, en calidad de encargada, la Dra. Tatiana Galindo Becerra, Directora de los Posgrados en Administración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Se realizó el último encuentro del año dentro del Plan de Formación de Consejeros/as Académicos/as para agradecer por su servicio y apoyo a nuestros estudiantes, así como poder cerrar este año con una reflexión relacionada con el camino recorrido en la formación del Consejero/a en la Universidad y los horizontes a emprender en la Consejería Académica para el 2024 que se avecina.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¡Buenas nuevas! ampliamos el plazo para el envío de propuestas de ponencias para la Conferencia Internacional Acaparamiento Global de Tierras, hasta el 11 de diciembre. Después de la gran acogida internacional que tuvimos, queremos que más personas de Colombia y América Latina se postulen y presenten sus trabajos. La conferencia reunirá a personas y organizaciones de distintas partes del mundo entre el 19 y 21 de marzo en Bogotá. Más de 20 instituciones participan en la organización de la conferencia, que no tendrá ningún costo. Esta nueva convocatoria va dirigida a investigadoras, activistas, funcionarias, y organizaciones sociales, que trabajen en cualquier país de América Latina. Acá, y en el afiche, pueden encontrar toda la información y el formulario para enviar las propuestas: cisocial.es/acaparamiento-tierras Publicaremos los resultados de todas las propuestas aprobadas el 15 </a:t>
            </a:r>
            <a:r>
              <a:rPr lang="es-CO" sz="1800" dirty="0" err="1">
                <a:solidFill>
                  <a:schemeClr val="tx1"/>
                </a:solidFill>
              </a:rPr>
              <a:t>dediciembre</a:t>
            </a:r>
            <a:r>
              <a:rPr lang="es-CO" sz="1800" dirty="0">
                <a:solidFill>
                  <a:schemeClr val="tx1"/>
                </a:solidFill>
              </a:rPr>
              <a:t>. ¡Les esperamos en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43798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colaboradores, buenas tardes: Espero Ustedes y sus familias se encuentren muy bien. Me permito recordarles que el día lunes 11 de diciembre a las 12:00 p.m. tendremos la novena de nuestro piso, espero puedan acompañarnos, los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y colaboradores, Como es de conocimiento de algunos de Ustedes la Señora Adelina se pensiona este mes,  queremos tener un detalle con ella por sus años de servicio y compañía, por lo que hemos programado unas onces para el jueves 14 de noviembre a las 9:00 a.m. Como obsequio pensamos hacer una lluvia de sobres.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410437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Falleció P. Eduardo Uribe Ferrero, S.J. Se vinculó a la Universidad Javeriana desde 1981 hasta el año 2000. En 1995 fue nombrado Vicerrector del Medio Universitario. Además, fue decano de las facultades de Educación y Ciencias Sociales. Su participación fue muy activa en el Proceso de Planeación Estratégica Institucional que impulsó el P. Gerardo Arango durante su rectorado, de 1989 a 1998. En febrero del año 2000 fue admitido como Caballero de la Orden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Facultad de Educación y la Editorial Pontificia Universidad Javeriana presentaron el libro Pensamiento Educativo en la Universidad: vida y testimonio de maestros - volumen IV, el pasado 5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396419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23 profesionales de diferentes unidades participaron en la Escuela de Liderazgo. El objetivo fue fortalecer sus competencias y recibir herramientas para asumir los desafíos que este rol de servicio implica ser parte de una Institución como la Javeriana. Se otorgó insignia digital a nueve personas como reconocimiento a su compromiso.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En el año 2022, por iniciativa de la Alcaldía Municipal de Pasto en conjunto con la experiencia de veinte años de trabajo de la Fundación </a:t>
            </a:r>
            <a:r>
              <a:rPr lang="es-CO" sz="1800" dirty="0" err="1">
                <a:solidFill>
                  <a:schemeClr val="tx1"/>
                </a:solidFill>
              </a:rPr>
              <a:t>Suyusama</a:t>
            </a:r>
            <a:r>
              <a:rPr lang="es-CO" sz="1800" dirty="0">
                <a:solidFill>
                  <a:schemeClr val="tx1"/>
                </a:solidFill>
              </a:rPr>
              <a:t>, obra de la Compañía de Jesús para el acompañamiento social en el departamento de Nariño; se acerca a la comunidad del barrio </a:t>
            </a:r>
            <a:r>
              <a:rPr lang="es-CO" sz="1800" dirty="0" err="1">
                <a:solidFill>
                  <a:schemeClr val="tx1"/>
                </a:solidFill>
              </a:rPr>
              <a:t>Juanoy</a:t>
            </a:r>
            <a:r>
              <a:rPr lang="es-CO" sz="1800" dirty="0">
                <a:solidFill>
                  <a:schemeClr val="tx1"/>
                </a:solidFill>
              </a:rPr>
              <a:t> Alto y posteriormente con aportes del Proyecto de Desarrollo Territorial PDT Nariño, Concesión Unión Vial, empresas privadas, entre otros, se propone el modelo de turismo comunitario como dispositivo social, para la transformación del quehacer comunitario de los habitantes del barrio </a:t>
            </a:r>
            <a:r>
              <a:rPr lang="es-CO" sz="1800" dirty="0" err="1">
                <a:solidFill>
                  <a:schemeClr val="tx1"/>
                </a:solidFill>
              </a:rPr>
              <a:t>Juanoy</a:t>
            </a:r>
            <a:r>
              <a:rPr lang="es-CO" sz="1800" dirty="0">
                <a:solidFill>
                  <a:schemeClr val="tx1"/>
                </a:solidFill>
              </a:rPr>
              <a:t> Alto. Con todos los riesgos económicos, políticos y sociales, se construye de manera participativa un “Plan de Turismo Comunitario”, el cual recoge en su base la historia del barrio.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716955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¿Qué está pasando en la frontera sur de Colombia y norte de Ecuador? Este monitoreo realizado con los equipos JRS de Colombia, Ecuador y la oficina regional tiene como finalidad visibilizar una serie de alertas sobre las afectaciones que viven poblaciones en situación de migración forzada, que, a su vez, afrontan altas condiciones de vulnerabilidad en la frontera del sur de Colombia y norte de Ecuador.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Ha pasado casi medio milenio desde su fundación, pero la pasión, la vitalidad y el sentido de renovación laten con fuerza en el corazón de la Compañía de Jesús, y fluyen en todos los aspectos de su vida y misión, a medida que se inyecta nueva energía en la formulación de los planes apostólicos Provinciales en todo el mundo. Mientras hablamos, más de 120 delegados y ponentes expertos – jesuitas, colaboradores en la misión y otros religiosos – están reunidos en Roma procedentes de casi todas las Provincias jesuitas del mundo, escuchando, compartiendo y orando juntos en la conferencia “Planificación Apostólica para la Renovación y la Transformación”.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153732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padre Rafael Moreno SJ, asesor de la Red Jesuita con Migrantes de Latinoamérica y el Caribe, presentó su libro “Monseñor Romero: testimonio vivo de justicia y reconciliación cristiana” el 16 de octubre en la Universidad Centroamericana “José Simeón Cañas” en El Salvador. El libro, explicó el jesuita, tiene por objetivo que las personas comprendan que el mensaje de San Óscar Arnulfo Romero puede aplicarse en estos tiempos, sobre todo en las realidades de sociedades como la de El Salvador y la región Centroamericana.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pasado 22 y 23 de noviembre se reunió de manera virtual el Equipo Ampliado de la Conferencia de Provinciales de América Latina y el Caribe (CPAL). Liderado por Rafael Garrido S.J., actual Presidente de la Conferencia, este Equipo está conformado por los Coordinadores de las Redes Educativas y Sociales de la Compañía de Jesús en el continente, así como por los Secretarios Ejecutivos, entre otros miembros. Con la reunión de noviembre, concluyó un año de trabajo del Equipo Ampliado, luego de un encuentro presencial en Lima, Perú (marzo) y de un espacio virtual en agosto. El balance de cierre de año es positivo.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2053448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disponible en nuestro canal de YouTube Somos Jesuitas los más recientes Análisis de Coyuntura que ha realizado la Red de Centros Sociales (RCS) de la CPAL. En el canal encontrarán una lista de reproducción completa y segmentada por año, en la que podrán visualizar todos los espacios de conversación e información sobre temas coyunturales de nuestra América Latina que han sido organizados por la Red. A partir de este mes de diciembre, se retomarán las transmisiones en vivo de estos espacios de análisis y reflexión.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¡He participado en la consagración del primer obispo turco de rito latino! He podido asistir a un acontecimiento de esa envergadura el sábado 25 de noviembre de 2023. Ese día, </a:t>
            </a:r>
            <a:r>
              <a:rPr lang="es-CO" sz="1800" dirty="0" err="1">
                <a:solidFill>
                  <a:schemeClr val="tx1"/>
                </a:solidFill>
              </a:rPr>
              <a:t>Antuan</a:t>
            </a:r>
            <a:r>
              <a:rPr lang="es-CO" sz="1800" dirty="0">
                <a:solidFill>
                  <a:schemeClr val="tx1"/>
                </a:solidFill>
              </a:rPr>
              <a:t> </a:t>
            </a:r>
            <a:r>
              <a:rPr lang="es-CO" sz="1800" dirty="0" err="1">
                <a:solidFill>
                  <a:schemeClr val="tx1"/>
                </a:solidFill>
              </a:rPr>
              <a:t>Ilgit</a:t>
            </a:r>
            <a:r>
              <a:rPr lang="es-CO" sz="1800" dirty="0">
                <a:solidFill>
                  <a:schemeClr val="tx1"/>
                </a:solidFill>
              </a:rPr>
              <a:t>, jesuita turco de 51 años, era consagrado obispo auxiliar de la diócesis de Anatolia.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6775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27385</TotalTime>
  <Words>1453</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1307</cp:revision>
  <dcterms:modified xsi:type="dcterms:W3CDTF">2023-12-10T22:14:43Z</dcterms:modified>
</cp:coreProperties>
</file>