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5" r:id="rId3"/>
    <p:sldId id="266" r:id="rId4"/>
    <p:sldId id="267" r:id="rId5"/>
    <p:sldId id="268" r:id="rId6"/>
    <p:sldId id="269" r:id="rId7"/>
    <p:sldId id="270" r:id="rId8"/>
    <p:sldId id="271" r:id="rId9"/>
    <p:sldId id="272"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447" autoAdjust="0"/>
  </p:normalViewPr>
  <p:slideViewPr>
    <p:cSldViewPr snapToGrid="0">
      <p:cViewPr varScale="1">
        <p:scale>
          <a:sx n="59" d="100"/>
          <a:sy n="59" d="100"/>
        </p:scale>
        <p:origin x="1284"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13/01/2024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488291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9030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183628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13636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35435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13659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402995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13/01/2024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13/01/2024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13/01/2024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13/01/2024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13/01/2024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13/01/2024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13/01/2024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13/01/2024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13/01/2024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13/01/2024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13/01/2024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13/01/2024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648, 15 de enero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Antes de iniciar el período de vacaciones se divulgaron Novitas 907 - Contrapartida 7780- 7793 - Registro Contable 647.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Está corriendo el plazo para evaluar el desempeño durante el 2023-3 y hacer el plan de trabajo para el 2024-1.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reiniciaron las actividades desde el 11 de enero de 2024.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Estimada Comunidad Javeriana: El Centro de Fomento de la Identidad y Construcción de la Comunidad de la Vicerrectoría del Medio Universitario invita a docentes y administrativos a participar en el Curso Formación en Medio Universitario – Newman.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775386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Apreciados investigadores. Les deseamos un año lleno de éxitos en todos los proyectos laborales y personales que emprendan en el 2024. Como una estrategia de fortalecimiento del Ecosistema Javeriano de Innovación y Emprendimiento, la Dirección de Innovación y GRIDX - Fondo de inversión de empresas de base tecnológica, les extendemos esta invitación especial para conocer el programa IGNITE 2024 que tienen abierto y que busca acelerar empresas tipo spin off que nacen de la investigación universitaria. Esta invitación está dirigida a todos los investigadores que consideren que los resultados obtenidos en sus investigaciones pueden llegar a ser una empresa.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Con la presencia de más de 180 personas de la comunidad educativa javeriana, el rector, P. Luis Fernando Múnera </a:t>
            </a:r>
            <a:r>
              <a:rPr lang="es-CO" sz="1800" dirty="0" err="1">
                <a:solidFill>
                  <a:schemeClr val="tx1"/>
                </a:solidFill>
              </a:rPr>
              <a:t>Congote</a:t>
            </a:r>
            <a:r>
              <a:rPr lang="es-CO" sz="1800" dirty="0">
                <a:solidFill>
                  <a:schemeClr val="tx1"/>
                </a:solidFill>
              </a:rPr>
              <a:t> S.J., presidió el 25 de octubre el lanzamiento del proyecto institucional Gestión por procesos, una mirada sistémica y adaptativa para la Universidad, invitando a los asistentes a conversar sobre la gestión de la Universidad para entenderla como un todo, fortaleciendo la confianza como comunidad frente a los retos que se presentan en el quehacer universitario.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6776883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Proyecto Promoción de una Cultura Consistente de la Protección (PCCP),  a través del Secretariado para la Justicia Social y la Ecología (SJES), de la Curia General en Roma, acompaña a esta comunidad global de personas, caminando en diálogo – unidas y unidos en la diversidad-, y con la mirada puesta en un claro horizonte: obras Jesuitas, una Iglesia y una sociedad libre de abusos, para cada niño y niña y persona vulnerable. Este profundo número de PI-136 comparte solo algunas de las muchísimas experiencias y trabajos excelentes que están teniendo lugar en obras e instituciones jesuitas alrededor del mundo, haciendo posible una vida más segura y sana para la infancia, la juventud y personas adultas.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Este informe realizado con los equipos JRS de Ecuador, la oficina regional del JRS y Encuentros SJM Perú busca visibilizar las realidades y vulnerabilidades que viven las poblaciones en situación de migración forzada en la frontera sur de Ecuador y norte de Perú. En el análisis los equipos identificaron cinco situaciones que viven personas migrantes forzadas de diversos grupos poblacionales y etarios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032102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Mientras hablamos, más de 120 delegados y ponentes expertos – jesuitas, colaboradores en la misión y otros religiosos – están reunidos en Roma procedentes de casi todas las Provincias jesuitas del mundo, escuchando, compartiendo y orando juntos en la conferencia “Planificación Apostólica para la Renovación y la Transformación”.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Colegio San Ignacio de Santiago (Chile), su Director Sr. Danilo Frías Sáez junto al área de educación física y deportes del colegio han trabajado en la organización del primer seminario enfocado en pedagogía y espiritualidad ignaciana y la actividad física, específicamente educación física y deportes de los colegios asociados a la Red Educacional Ignaciana en Chile. El objetivo primordial quiere relevar la importancia e impactos que conlleva el trabajo de la educación física en la formación ignaciana y en la formación integral de las personas.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565371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2023 iniciamos la celebración del 25 aniversario de los institutos universitarios de Fe y Alegría en Venezuela. Una fiesta que incluye espacios académicos y celebrativos, nacional y local, para hacer una relectura de la identidad institucional, reconocer las huellas de los fundadores del Programa y todos los que han ido haciendo vida en los institutos universitarios y en el Movimiento a lo largo de estos 25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 en este contexto en el que el </a:t>
            </a:r>
            <a:r>
              <a:rPr lang="es-CO" sz="1800" dirty="0" err="1">
                <a:solidFill>
                  <a:schemeClr val="tx1"/>
                </a:solidFill>
              </a:rPr>
              <a:t>Jesuit</a:t>
            </a:r>
            <a:r>
              <a:rPr lang="es-CO" sz="1800" dirty="0">
                <a:solidFill>
                  <a:schemeClr val="tx1"/>
                </a:solidFill>
              </a:rPr>
              <a:t> Centre </a:t>
            </a:r>
            <a:r>
              <a:rPr lang="es-CO" sz="1800" dirty="0" err="1">
                <a:solidFill>
                  <a:schemeClr val="tx1"/>
                </a:solidFill>
              </a:rPr>
              <a:t>for</a:t>
            </a:r>
            <a:r>
              <a:rPr lang="es-CO" sz="1800" dirty="0">
                <a:solidFill>
                  <a:schemeClr val="tx1"/>
                </a:solidFill>
              </a:rPr>
              <a:t> </a:t>
            </a:r>
            <a:r>
              <a:rPr lang="es-CO" sz="1800" dirty="0" err="1">
                <a:solidFill>
                  <a:schemeClr val="tx1"/>
                </a:solidFill>
              </a:rPr>
              <a:t>Ecology</a:t>
            </a:r>
            <a:r>
              <a:rPr lang="es-CO" sz="1800" dirty="0">
                <a:solidFill>
                  <a:schemeClr val="tx1"/>
                </a:solidFill>
              </a:rPr>
              <a:t> and </a:t>
            </a:r>
            <a:r>
              <a:rPr lang="es-CO" sz="1800" dirty="0" err="1">
                <a:solidFill>
                  <a:schemeClr val="tx1"/>
                </a:solidFill>
              </a:rPr>
              <a:t>Development</a:t>
            </a:r>
            <a:r>
              <a:rPr lang="es-CO" sz="1800" dirty="0">
                <a:solidFill>
                  <a:schemeClr val="tx1"/>
                </a:solidFill>
              </a:rPr>
              <a:t> (JCED – Centro Jesuita para la Ecología y el Desarrollo) se ha implicado para abordar las cuestiones interdependientes de la pobreza, el medio ambiente y la justicia social. Un enfoque holístico de apoyo a los agricultores, inspirado en </a:t>
            </a:r>
            <a:r>
              <a:rPr lang="es-CO" sz="1800" dirty="0" err="1">
                <a:solidFill>
                  <a:schemeClr val="tx1"/>
                </a:solidFill>
              </a:rPr>
              <a:t>Laudato</a:t>
            </a:r>
            <a:r>
              <a:rPr lang="es-CO" sz="1800" dirty="0">
                <a:solidFill>
                  <a:schemeClr val="tx1"/>
                </a:solidFill>
              </a:rPr>
              <a:t> si’; un programa que propone prácticas ecológicas sostenibles y apunta hacia un futuro mejor para las próximas generaciones.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091953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Existe, sin embargo, otro aspecto al que el Consejo Ampliado debe prestar atención. La Compañía ya no puede ocuparse sólo de la formación de sus miembros, sino que cada vez está más llamada a ofrecer oportunidades e incluso programas de formación a “no jesuitas”, laicos/as o religiosas y religiosos de otras congregaciones, que son compañeros/as activos en la misión de la Compañía. Los miembros del Consejo Ampliado se informarán de lo que ya se ha hecho en este ámbito en diferentes Provincias o a nivel de Conferencia. Podrán conocer proyectos de formación del personal laico en colegios de la Compañía, donde incluso los cargos directivos están ocupados por laicos. También se presentará otra experiencia, la de la formación de los miembros laicos de la Red Mundial de Oración del Papa.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La Provincia jesuita de </a:t>
            </a:r>
            <a:r>
              <a:rPr lang="es-CO" sz="1800" dirty="0" err="1">
                <a:solidFill>
                  <a:schemeClr val="tx1"/>
                </a:solidFill>
              </a:rPr>
              <a:t>Gujarat</a:t>
            </a:r>
            <a:r>
              <a:rPr lang="es-CO" sz="1800" dirty="0">
                <a:solidFill>
                  <a:schemeClr val="tx1"/>
                </a:solidFill>
              </a:rPr>
              <a:t> celebró en 2021 el centenario de la llegada de sus misioneros españoles. Estos jesuitas se anticiparon a las recientes Preferencias Apostólicas Universales (PAU) y, durante los cien años de su periplo misionero, las promovieron continuamente en el </a:t>
            </a:r>
            <a:r>
              <a:rPr lang="es-CO" sz="1800" dirty="0" err="1">
                <a:solidFill>
                  <a:schemeClr val="tx1"/>
                </a:solidFill>
              </a:rPr>
              <a:t>Gujarat</a:t>
            </a:r>
            <a:r>
              <a:rPr lang="es-CO" sz="1800" dirty="0">
                <a:solidFill>
                  <a:schemeClr val="tx1"/>
                </a:solidFill>
              </a:rPr>
              <a:t>, en el oeste de la India.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364666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A new book by Rev. David Collins, S.J., an associate professor in the College of Arts &amp; Sciences, explores the history of the Society of Jesus in the U.S. from the early colonial period through the modern era. In The Jesuits in the United States: A Concise History, published by Georgetown University Press, Collins traces the roots of his religious order and how Jesuits shaped — and were shaped by — Catholicism in the U.S. and the broader American society.</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primera vez que conocí al padre C. J. </a:t>
            </a:r>
            <a:r>
              <a:rPr lang="es-CO" sz="1800" dirty="0" err="1">
                <a:solidFill>
                  <a:schemeClr val="tx1"/>
                </a:solidFill>
              </a:rPr>
              <a:t>McNaspy</a:t>
            </a:r>
            <a:r>
              <a:rPr lang="es-CO" sz="1800" dirty="0">
                <a:solidFill>
                  <a:schemeClr val="tx1"/>
                </a:solidFill>
              </a:rPr>
              <a:t> fue en un poco de historia oral transmitida de editor a editor en América. A principios de la década de 1970, los jesuitas estaban repensando el modelo tradicional de formación jesuita, que implicaba años de estudio en instituciones que generalmente estaban muy alejadas de las preocupaciones sociales o de la interacción social. ¿Por qué no, sugirió el padre </a:t>
            </a:r>
            <a:r>
              <a:rPr lang="es-CO" sz="1800" dirty="0" err="1">
                <a:solidFill>
                  <a:schemeClr val="tx1"/>
                </a:solidFill>
              </a:rPr>
              <a:t>McNaspy</a:t>
            </a:r>
            <a:r>
              <a:rPr lang="es-CO" sz="1800" dirty="0">
                <a:solidFill>
                  <a:schemeClr val="tx1"/>
                </a:solidFill>
              </a:rPr>
              <a:t>, comprar uno de los nuevos Boeing 747 y llevar a todos los jesuitas en formación por todo el país, visitando varios apostolados y dándoles exposición a los entornos en los que ministrarían en el </a:t>
            </a:r>
            <a:r>
              <a:rPr lang="es-CO" sz="1800">
                <a:solidFill>
                  <a:schemeClr val="tx1"/>
                </a:solidFill>
              </a:rPr>
              <a:t>futuro?</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0076848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27483</TotalTime>
  <Words>1218</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1311</cp:revision>
  <dcterms:modified xsi:type="dcterms:W3CDTF">2024-01-14T00:28:39Z</dcterms:modified>
</cp:coreProperties>
</file>