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0"/>
  </p:notesMasterIdLst>
  <p:sldIdLst>
    <p:sldId id="256" r:id="rId2"/>
    <p:sldId id="266" r:id="rId3"/>
    <p:sldId id="267" r:id="rId4"/>
    <p:sldId id="268" r:id="rId5"/>
    <p:sldId id="269" r:id="rId6"/>
    <p:sldId id="270" r:id="rId7"/>
    <p:sldId id="271" r:id="rId8"/>
    <p:sldId id="272" r:id="rId9"/>
  </p:sldIdLst>
  <p:sldSz cx="9144000" cy="6858000" type="screen4x3"/>
  <p:notesSz cx="6858000" cy="9144000"/>
  <p:custDataLst>
    <p:tags r:id="rId11"/>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212" autoAdjust="0"/>
    <p:restoredTop sz="93447" autoAdjust="0"/>
  </p:normalViewPr>
  <p:slideViewPr>
    <p:cSldViewPr snapToGrid="0">
      <p:cViewPr varScale="1">
        <p:scale>
          <a:sx n="59" d="100"/>
          <a:sy n="59" d="100"/>
        </p:scale>
        <p:origin x="1284" y="5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18/02/2024</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40158410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1354246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17269817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8932206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11258608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31103257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39947905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18/02/2024</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18/02/2024</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18/02/2024</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18/02/2024</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18/02/2024</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18/02/2024</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18/02/2024</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18/02/2024</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18/02/2024</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18/02/2024</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18/02/2024</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18/02/2024</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hyperlink" Target="https://www.facebook.com/InstitutoPensarPUJ" TargetMode="External"/><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hyperlink" Target="https://www.youtube.com/@institutopensar7720"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653, 19 de febrero de 2024</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912 - Contrapartida 7848- 7861 - Registro Contable 652.</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Estimado-a profesor(a) Cordial saludo. ¿Sabes qué es un sesgo cognitivo? ¿Reconoces alguno en ti como profesor-a? En caso positivo, ¿cómo afecta este en la relación con tus estudiantes? En esta ocasión queremos invitarte a nuestra Cápsula Formativa: Sesgos Cognitivos y Relación Pedagógica. El objetivo de este espacio es </a:t>
            </a:r>
            <a:r>
              <a:rPr lang="es-CO" sz="1800" dirty="0" err="1">
                <a:solidFill>
                  <a:schemeClr val="tx1"/>
                </a:solidFill>
              </a:rPr>
              <a:t>ccontribuir</a:t>
            </a:r>
            <a:r>
              <a:rPr lang="es-CO" sz="1800" dirty="0">
                <a:solidFill>
                  <a:schemeClr val="tx1"/>
                </a:solidFill>
              </a:rPr>
              <a:t> al enriquecimiento de los sistemas de creencias de los profesores en torno al sentido de ser docente, a la relación pedagógica y al cuidado personal y colectivo, a través de espacios de diálogo que favorezcan la generación de redes de apoyo.</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282843896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85000" lnSpcReduction="10000"/>
          </a:bodyPr>
          <a:lstStyle/>
          <a:p>
            <a:r>
              <a:rPr lang="es-CO" sz="1800" dirty="0"/>
              <a:t>Estimados </a:t>
            </a:r>
            <a:r>
              <a:rPr lang="es-CO" sz="1800" dirty="0" err="1"/>
              <a:t>profesor@s</a:t>
            </a:r>
            <a:r>
              <a:rPr lang="es-CO" sz="1800" dirty="0"/>
              <a:t>, reciban un cordial saludo esperando se encuentren bien al igual que todos sus seres queridos. Atentamente, nos complace invitarlos a participar de manera remota a los encuentros de profesores del Departamento de Ciencias Contables denominado "Entre profes Cont versamos..." que llevaremos acabo el primer semestre del año en curso. Recordemos que, este es un espacio que tiene como objetivos conocer, compartir, discutir y reflexionar sobre experiencias, enfoques y orientaciones que fortalezcan nuestro rol docente, así como, la relación docente, profesor e institución. Luego de haber recibido de ustedes sus repuestas sobre la propuesta de horarios para las sesiones del semestre, identificamos que para la mayoría el día miércoles de 7 a 9 p.-m, es la mejore opción. Por consiguiente, tenemos el gusto de invitarlos a nuestro primer encuentro, el próximo miércoles 22 de febrero de 7 a 9 p.m.</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85000" lnSpcReduction="10000"/>
          </a:bodyPr>
          <a:lstStyle/>
          <a:p>
            <a:r>
              <a:rPr lang="es-CO" sz="1800" dirty="0">
                <a:solidFill>
                  <a:schemeClr val="tx1"/>
                </a:solidFill>
              </a:rPr>
              <a:t>El Instituto Pensar tiene el gusto de invitarlos al conversatorio “Conflicto, desarrollo y transiciones”. Un espacio de conversación que tiene como propósito aportar desde diferentes lugares de enunciación y desde perspectivas críticas, a la comprensión de la complejidad de los procesos transicionales en Colombia.  Fecha: miércoles 28 de febrero Hora: 2:00 p.m. Modalidad virtual: transmisión en vivo por los canales de: Facebook: </a:t>
            </a:r>
            <a:r>
              <a:rPr lang="es-CO" sz="1800" dirty="0">
                <a:solidFill>
                  <a:schemeClr val="tx1"/>
                </a:solidFill>
                <a:hlinkClick r:id="rId3"/>
              </a:rPr>
              <a:t>https://www.facebook.com/InstitutoPensarPUJ</a:t>
            </a:r>
            <a:r>
              <a:rPr lang="es-CO" sz="1800" dirty="0">
                <a:solidFill>
                  <a:schemeClr val="tx1"/>
                </a:solidFill>
              </a:rPr>
              <a:t> YouTube: </a:t>
            </a:r>
            <a:r>
              <a:rPr lang="es-CO" sz="1800" dirty="0">
                <a:solidFill>
                  <a:schemeClr val="tx1"/>
                </a:solidFill>
                <a:hlinkClick r:id="rId4"/>
              </a:rPr>
              <a:t>https://www.youtube.com/@institutopensar7720</a:t>
            </a:r>
            <a:r>
              <a:rPr lang="es-CO" sz="1800" dirty="0">
                <a:solidFill>
                  <a:schemeClr val="tx1"/>
                </a:solidFill>
              </a:rPr>
              <a:t> </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204712500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 Laboratorios Culturales en tu facultad 👁 Desarrolla nuevas habilidades cuando juntas el arte con los conocimientos académicos de tu carrera Haz clic en la imagen para inscribirte *Después de inscribirte nos comunicaremos contigo vía correo para indicarte el lugar de la primera sesión</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Estimados consejeros y estimadas consejeras, Reciban un cordial saludo. Queremos invitarlos a la siguiente formación sobre el "Sentido de la Consejería Académica" en nuestra Universidad. Les agradecemos hacer uso de las opciones de aceptar o rechazar en el </a:t>
            </a:r>
            <a:r>
              <a:rPr lang="es-CO" sz="1800" dirty="0" err="1">
                <a:solidFill>
                  <a:schemeClr val="tx1"/>
                </a:solidFill>
              </a:rPr>
              <a:t>outlook</a:t>
            </a:r>
            <a:r>
              <a:rPr lang="es-CO" sz="1800" dirty="0">
                <a:solidFill>
                  <a:schemeClr val="tx1"/>
                </a:solidFill>
              </a:rPr>
              <a:t> para confirmar su asistencia a esta sesión. ¡Los y las esperamos!</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167677468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Recibimos el Boletín: La Vicerrectoría de Investigación le cuenta.</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Estimado donante: Reciba un cordial saludo. Con gran aprecio, le envío adjunto el mensaje de agradecimiento de los beneficiarios del Programa de Becas Contadores Públicos Javerianos para el semestre 2024-1. Su generosidad además de tener un impacto significativo en su trayectoria académica, también ha inspirado a nuestra comunidad. Agradecemos profundamente su compromiso y el corazón que le pone en apoyar este lindo programa de becas. </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61672876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iniciará la versión 2024-01 de la Cátedra Itinerante de Ética Profesional Juan José Amézquita Piar.</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En una ceremonia que reunió directivos, profesores, administrativos, estudiantes y familiares se reconoció la trayectoria, la producción académica y la contribución al desarrollo de la Universidad de los padres Alberto Parra Mora S.J., y Germán Neira Fernández S.J.</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121216275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Las prioridades establecidas en el segundo plan estratégico de la Red de Centros Sociales de la CPAL, son dos: la primera, la promoción de la democracia y los modelos alternativos al desarrollo, y la segunda, el fortalecimiento institucional de la Red. En este sentido, una publicación como la revista Latinoamérica en contexto, contribuirá a promover el debate de ideas sobre temas fundamentales para los centros que la integran, y difundir la producción intelectual y experiencias que se están llevando a cabo en las comunidades que acompañan.</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En las Américas, durante el segundo semestre del 2023 se mantuvieron y surgieron nuevas vulneraciones a derechos de las personas refugiadas, migrantes y desplazadas forzadas. En este informe, equipos del JRS (Ecuador, Colombia, Venezuela, México), Encuentros SJM Perú, SJM Bolivia y SJMR Brasil señalan situaciones de desprotección en la región, incentivando a brindar respuestas integrales y protectoras en conjunto con Estados, organizaciones humanitarias y sociedad civil.  </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22284869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s-CO" sz="1800" dirty="0"/>
              <a:t>El Boletín de Coyuntura Política es una publicación bimensual de la Red de Centros Sociales (RCS) con el fin de poner en el centro de debate, de los centros y redes de la CPAL, los temas de actualidad política más importantes de nuestra región. Se ha publicado en febrero la tercera edición de este nuevo contenido. Compartimos a continuación un extracto de este último boletín:</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s-CO" sz="1800" dirty="0">
                <a:solidFill>
                  <a:schemeClr val="tx1"/>
                </a:solidFill>
              </a:rPr>
              <a:t>Después de casi dos meses dispersos por la sección de Cuba en las comunidades jesuitas de La Habana, Cienfuegos, Camagüey y Santiago de Cuba, el pasado domingo, día 4 de febrero, volvimos a Santiago de los Caballeros, en la República Dominicana, para concluir este tiempo de la Tercera Probación. Aunque estemos todavía cosechando los frutos de este tiempo de misión intensa en Cuba, estamos muy agradecidos a Dios por tanto bien recibido, a los jesuitas de Cuba por la acogida y la amistad, y a las personas a quienes hemos servido por su testimonio de fe y esperanza. Ha sido un tiempo bendecido por Dios y de gran aprendizaje.</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294631809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28319</TotalTime>
  <Words>1026</Words>
  <Application>Microsoft Office PowerPoint</Application>
  <PresentationFormat>Presentación en pantalla (4:3)</PresentationFormat>
  <Paragraphs>32</Paragraphs>
  <Slides>8</Slides>
  <Notes>8</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8</vt:i4>
      </vt:variant>
    </vt:vector>
  </HeadingPairs>
  <TitlesOfParts>
    <vt:vector size="14"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1331</cp:revision>
  <dcterms:modified xsi:type="dcterms:W3CDTF">2024-02-18T17:54:22Z</dcterms:modified>
</cp:coreProperties>
</file>