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447" autoAdjust="0"/>
  </p:normalViewPr>
  <p:slideViewPr>
    <p:cSldViewPr snapToGrid="0">
      <p:cViewPr varScale="1">
        <p:scale>
          <a:sx n="59" d="100"/>
          <a:sy n="59" d="100"/>
        </p:scale>
        <p:origin x="1284"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25/02/2024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037637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259003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35460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585779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860636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754967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58519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37949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880821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57284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25/02/2024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25/02/2024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25/02/2024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25/02/2024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25/02/2024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25/02/2024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25/02/2024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25/02/2024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25/02/2024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xim.edu.in/iajes-summit"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654, 26 de febrero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Desde el inicio de la guerra en Ucrania, las organizaciones de los jesuitas han servido y acompañado a 100.765 personas que han escapado de la violencia. Coordinada por el JRS Europa y la Red Xavier, en colaboración con </a:t>
            </a:r>
            <a:r>
              <a:rPr lang="es-CO" sz="1800" dirty="0" err="1"/>
              <a:t>ONGs</a:t>
            </a:r>
            <a:r>
              <a:rPr lang="es-CO" sz="1800" dirty="0"/>
              <a:t> y socios locales, la Compañía de Jesús ha proporcionado ayuda de emergencia, refugio, apoyo psicosocial, educación e integración, entre otros servicios.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Los Superiores Mayores de la Conferencia Jesuita de Asia Meridional (JCSA) se reúnen de nuevo, esta vez en </a:t>
            </a:r>
            <a:r>
              <a:rPr lang="es-CO" sz="1800" dirty="0" err="1">
                <a:solidFill>
                  <a:schemeClr val="tx1"/>
                </a:solidFill>
              </a:rPr>
              <a:t>Kozhikade</a:t>
            </a:r>
            <a:r>
              <a:rPr lang="es-CO" sz="1800" dirty="0">
                <a:solidFill>
                  <a:schemeClr val="tx1"/>
                </a:solidFill>
              </a:rPr>
              <a:t>, al sur de la India, en la Provincia de Kerala. Los 19 provinciales y los 2 Superiores Regionales de la Conferencia, que abarca no sólo la India, sino también Afganistán, Bangladesh, Bután, Nepal y Sri Lanka, se reúnen dos veces al año. El orden del día de la reunión incluye como temas el proceso de imaginarse de nuevo la presencia de la Compañía en la región y la manera de llevar a cabo la nueva Instrucción sobre Administración y Finanzas (IAF). Hemos pedido al Presidente de la Conferencia, el P. </a:t>
            </a:r>
            <a:r>
              <a:rPr lang="es-CO" sz="1800" dirty="0" err="1">
                <a:solidFill>
                  <a:schemeClr val="tx1"/>
                </a:solidFill>
              </a:rPr>
              <a:t>Stany</a:t>
            </a:r>
            <a:r>
              <a:rPr lang="es-CO" sz="1800" dirty="0">
                <a:solidFill>
                  <a:schemeClr val="tx1"/>
                </a:solidFill>
              </a:rPr>
              <a:t> </a:t>
            </a:r>
            <a:r>
              <a:rPr lang="es-CO" sz="1800" dirty="0" err="1">
                <a:solidFill>
                  <a:schemeClr val="tx1"/>
                </a:solidFill>
              </a:rPr>
              <a:t>D’Souza</a:t>
            </a:r>
            <a:r>
              <a:rPr lang="es-CO" sz="1800" dirty="0">
                <a:solidFill>
                  <a:schemeClr val="tx1"/>
                </a:solidFill>
              </a:rPr>
              <a:t>, que nos amplie todo esto algo más.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5978358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n-US" sz="1800" dirty="0"/>
              <a:t>The first stone of the future Loyola-Marseille college was laid on February 20, 2024, marking the symbolic launch of this project which began in July 2023. Its opening is planned for the start of the 2025 school year. It will gradually welcome 500 students from neighboring districts.</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n-US" sz="1800" dirty="0">
                <a:solidFill>
                  <a:schemeClr val="tx1"/>
                </a:solidFill>
              </a:rPr>
              <a:t>The Jesuit Assembly of the Euro-Mediterranean Province commenced today at the Madonna del Carmine Institute, </a:t>
            </a:r>
            <a:r>
              <a:rPr lang="en-US" sz="1800" dirty="0" err="1">
                <a:solidFill>
                  <a:schemeClr val="tx1"/>
                </a:solidFill>
              </a:rPr>
              <a:t>Ciampino</a:t>
            </a:r>
            <a:r>
              <a:rPr lang="en-US" sz="1800" dirty="0">
                <a:solidFill>
                  <a:schemeClr val="tx1"/>
                </a:solidFill>
              </a:rPr>
              <a:t>. About a hundred participants attended out of a total of 384 Jesuits, while those who followed online were: 3 in Albania, 335 in Italy, 36 in Malta, and 10 in Romania. “The goal of the meeting,” explained Fr Roberto Del Riccio SJ, Provincial, “is to start the third phase of the proposed path of change of governance structure. The first two phases started at the 2022 Assembly in </a:t>
            </a:r>
            <a:r>
              <a:rPr lang="en-US" sz="1800" dirty="0" err="1">
                <a:solidFill>
                  <a:schemeClr val="tx1"/>
                </a:solidFill>
              </a:rPr>
              <a:t>Sacrofano</a:t>
            </a:r>
            <a:r>
              <a:rPr lang="en-US" sz="1800" dirty="0">
                <a:solidFill>
                  <a:schemeClr val="tx1"/>
                </a:solidFill>
              </a:rPr>
              <a:t>, with the consultancy of the Emmaus Mission Study Centre, and concluded last July. Only part of the Province was involved in these two phases.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387889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Fifteen newly ordained Jesuit Priests of the Province were ordained to the presbyterate by Most Rev. Peter Nguyen Van Kham, Bishop of My Tho Diocese during the ordination mass at Epiphany parish in Thu Duc City, Vietnam on Saturday 02 December 2023.</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In the summer of 2024, the inaugural class of Cristo Rey Jesuit Seattle, 100 freshmen or more, will walk through the doors of their new high school. Their tuition will be heavily subsidized by companies that will employ the students one day each week, offering job training, professional development and perhaps most importantly, the chance to break the cycle of poverty.</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75789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913 - Contrapartida 7862 - 7868 - Registro Contable 653 - Vademécum 31 - Cuadernos de Contabilidad - Identidad Contable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realizó la primera clase de la presente versión de la Cátedra itinerante de ética profesional Juan José Amézquita Piar, en instalaciones de la Corporación Universidad Piloto de Colombia.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Rector: Apreciados Javerianos y Javerianas: Reciban un atento y cordial saludo. Quiero invitarlos a participar en la medición de Clima Organizacional que se llevará a cabo entre el 20 de febrero y el 20 de marzo. Este proceso es de gran importancia como parte de un ejercicio de autoconocimiento y reflexión sobre cómo vivimos nuestro quehacer en la Universidad.</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¡Descubre nuevas fronteras con la Maestría en Estudios Críticos de Migraciones Contemporáneas - Virtual! Únete a una comunidad de exploradores audaces listos para ampliar sus horizontes con perspectivas globales frescas. Inscripciones abiertas a partir del 1 de marzo del 2024.</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81137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Pregrado Vive nuestro campus y conoce todo acerca de nuestras 48 carreras y opciones de financiación que te permitirán alcanzar tus sueños 26 febrero al 2 de marzo de 2024</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Este 19 de febrero la Universidad lanzó el sistema Perfiles y Capacidades, donde se encuentra la hoja de vida académica de los profesores y sus investigaciones, en el portal web de la Javeriana para consulta de público interno o externo.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278931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Javeriano de Interculturalidad y Plurilingüismo desarrolló el viernes 23 de febrero el club de conversación en lengua extranjera para profesores y administrativos que deseen fortalecer sus competencias en inglés y otros idiomas.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8 de febrero, en el auditorio Alfonso Quintana, S.J. de la Pontificia Universidad Javeriana, se realizó un encuentro interreligioso con motivo de la celebración del quinto aniversario de la firma de la Declaración de Abu Dabi, documento firmado en 2019 entre el Papa Francisco y el Gran Imán de Al-</a:t>
            </a:r>
            <a:r>
              <a:rPr lang="es-CO" sz="1800" dirty="0" err="1">
                <a:solidFill>
                  <a:schemeClr val="tx1"/>
                </a:solidFill>
              </a:rPr>
              <a:t>Azhar</a:t>
            </a:r>
            <a:r>
              <a:rPr lang="es-CO" sz="1800" dirty="0">
                <a:solidFill>
                  <a:schemeClr val="tx1"/>
                </a:solidFill>
              </a:rPr>
              <a:t>, Ahmad Al-Tayeb.</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386853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 y Alegría comprometida en fortalecer las capacidades de quienes lideran la protección de la niñez y adolescencia, se ha sumado al proceso de formación impulsado por el Centro de estudios </a:t>
            </a:r>
            <a:r>
              <a:rPr lang="es-CO" sz="1800" dirty="0" err="1"/>
              <a:t>Cristianisme</a:t>
            </a:r>
            <a:r>
              <a:rPr lang="es-CO" sz="1800" dirty="0"/>
              <a:t> i Justicia sobre “Actuaciones de Éxito en la Eliminación de Abusos”, el cual es apoyado por la Secretaría de Justicia Social y Ecología de la Curia General a través del proyecto Promoción de una Cultura Consistente de Protección (PCCP), el proyecto es la estrategia global de la Compañía de Jesús para lograr una prevención efectiva contra el abuso.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febrero se cumple el quinto aniversario de las cuatro orientaciones particulares para la misión que el Santo Padre dio a la Compañía: nuestras Preferencias Apostólicas Universales (PAU). “Lo que debemos saber sobre estas PAU, y lo que las distingue de sus predecesoras, es que orientan toda la acción apostólica de la Compañía. Indican cómo debemos llevar a cabo y avanzar en la misión de reconciliación y justicia”, dijo el P. Sosa. “Las preferencias anteriores destacaban áreas que estaban en peligro de ser descuidadas o a las que queríamos prestar especial atención. En 2019, la perspectiva ha sido diferente.”</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6646055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prioridades establecidas en el segundo plan estratégico de la Red de Centros Sociales de la CPAL, son dos: la primera, la promoción de la democracia y los modelos alternativos al desarrollo, y la segunda, el fortalecimiento institucional de la Red. En este sentido, una publicación como la revista Latinoamérica en contexto, contribuirá a promover el debate de ideas sobre temas fundamentales para los centros que la integran, y difundir la producción intelectual y experiencias que se están llevando a cabo en las comunidades que acompañan.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las Américas, durante el segundo semestre del 2023 se mantuvieron y surgieron nuevas vulneraciones a derechos de las personas refugiadas, migrantes y desplazadas forzadas. En este informe, equipos del JRS (Ecuador, Colombia, Venezuela, México), Encuentros SJM Perú, SJM Bolivia y SJMR Brasil señalan situaciones de desprotección en la región, incentivando a brindar respuestas integrales y protectoras en conjunto con Estados, organizaciones humanitarias y sociedad civil.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433025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Fe y Alegría Internacional, como movimiento de educación, está consciente que la discriminación sigue siendo omnipresente en la educación, ya sea por motivos de discapacidad, género, idioma, ingresos, origen étnico, religión, migración o situación de desplazamiento. Alrededor de 258 millones de niños y jóvenes de todo el mundo no están escolarizados, mientras que 773 millones de adultos, dos tercios de los cuales son mujeres, son analfabetos, según datos del Instituto de Estadística de la UNESCO. Arturo Sosa, SJ, Padre General[2] de la Compaña de Jesús en su mensaje de la Jornada Mundial de la Justicia Social, nos dice que en el 2023 110 millón de personas fueron forzadas a desplazarse, lo que las conlleva a ser víctimas de discriminación y quedar fuera del sistema educativo a la niñez que va en estos grupos de personas desplazadas.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n-US" sz="1800" dirty="0">
                <a:solidFill>
                  <a:schemeClr val="tx1"/>
                </a:solidFill>
              </a:rPr>
              <a:t>Our modern life depends on science and engineering to fulfill many needs. Working together as engineers and scientist, sharing knowledge, good practices and engaging in joint research is necessary to take advantage of our common principles and aspirations as part of the Jesuit Universities facilitating the collaboration among our engineering schools.  For these reasons, all our engineering schools are invited to actively participate at the 2024 IAJES Summit at XIM University in India. For the complete information, please visit: </a:t>
            </a:r>
            <a:r>
              <a:rPr lang="en-US" sz="1800" dirty="0">
                <a:solidFill>
                  <a:schemeClr val="tx1"/>
                </a:solidFill>
                <a:hlinkClick r:id="rId3"/>
              </a:rPr>
              <a:t>https://xim.edu.in/iajes-summit</a:t>
            </a:r>
            <a:r>
              <a:rPr lang="en-US" sz="1800" dirty="0">
                <a:solidFill>
                  <a:schemeClr val="tx1"/>
                </a:solidFill>
              </a:rPr>
              <a:t> </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711034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n-US" sz="1800" dirty="0"/>
              <a:t>We're excited to announce the "Making Hope Possible“ conference, hosted by the Lassalle-</a:t>
            </a:r>
            <a:r>
              <a:rPr lang="en-US" sz="1800" dirty="0" err="1"/>
              <a:t>Institut</a:t>
            </a:r>
            <a:r>
              <a:rPr lang="en-US" sz="1800" dirty="0"/>
              <a:t>, Switzerland, from August 25-29, 2024. This event brings together engaged scholars and reflective practitioners to address climate change, biodiversity loss, and global injustice through transdisciplinary collaboration. Keynote speakers include Prof. Amar KJR Nayak, Prof. Chinwe </a:t>
            </a:r>
            <a:r>
              <a:rPr lang="en-US" sz="1800" dirty="0" err="1"/>
              <a:t>Ifejika</a:t>
            </a:r>
            <a:r>
              <a:rPr lang="en-US" sz="1800" dirty="0"/>
              <a:t> Speranza, and Roberto Jaramillo, S.J. The Conference is an ideal platform for presenting innovative ideas and fostering collaborative efforts towards socio-ecological transformation. The submission deadline is February 29, 2024. For more details, visit the Lassalle-</a:t>
            </a:r>
            <a:r>
              <a:rPr lang="en-US" sz="1800" dirty="0" err="1"/>
              <a:t>Institut</a:t>
            </a:r>
            <a:r>
              <a:rPr lang="en-US" sz="1800" dirty="0"/>
              <a:t> website.</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Durante la primera semana de diciembre, tuvo lugar el X Encuentro de las Facultades de Ciencias Económicas y Empresariales de las Universidades Jesuitas de Centroamérica con ESADE; siendo sede del mismo en esta ocasión, la Universidad Centroamericana José Simeón Cañas de El Salvador (UCA).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695751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28437</TotalTime>
  <Words>1663</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1334</cp:revision>
  <dcterms:modified xsi:type="dcterms:W3CDTF">2024-02-25T17:44:34Z</dcterms:modified>
</cp:coreProperties>
</file>