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41679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62745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85831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65990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6258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18733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80678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036156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79713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04528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48875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ailto:cardenas-k@javeriana.edu.co"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655, 4 de marzo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los días 5 y 8 de febrero del 2024 ha tenido lugar en Quetzaltenango (Guatemala) el encuentro organizado por la Red Comparte y Reas Euskadi sobre Circuitos Económicos Solidarios (CES)-Mercados Sociales (MES) para el Buen Vivir.</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“Desarrollar estas orientaciones ha sido un verdadero reto, ya que la Compañía trabaja en partes muy diferentes del mundo. Argentina no es Argelia, Siria no es España y Tanzania no es Turquía”, dijo el P. Sosa. “Pero escuchando atentamente y discerniendo, hemos aprendido mucho y hemos llegado humildemente a estas nuevas Preferencias. Ahora entramos en otra fase de la vida de las PAU. Queremos hacerlas aún más concretas, aún más unificadas. Queremos que tengan un impacto para que podamos desempeñar nuestra función en la realización del Reino de Dios.”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51154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En 2007, las Naciones Unidas proclamaron el 20 de febrero Día Mundial de la Justicia Social. Inspirada por el Evangelio y unida por Jesucristo a los que sufren la injusticia, la Compañía de Jesús está comprometida con la justicia social cada día y en cada región del mundo. Por eso, el P. G. Arturo Sosa, SJ ha elegido celebrar este día con un mensaje en vídeo sobre la marcha de nuestro mundo hacia las condiciones esenciales de la justicia social.</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Fe y Alegría Internacional, como movimiento de educación, está consciente que la discriminación sigue siendo omnipresente en la educación, ya sea por motivos de discapacidad, género, idioma, ingresos, origen étnico, religión, migración o situación de desplazamiento. Alrededor de 258 millones de niños y jóvenes de todo el mundo no están escolarizados, mientras que 773 millones de adultos, dos tercios de los cuales son mujeres, son analfabetos, según datos del Instituto de Estadística de la UNESCO. Arturo Sosa, SJ, Padre General[2] de la Compaña de Jesús en su mensaje de la Jornada Mundial de la Justicia Social, nos dice que en el 2023 110 millón de personas fueron forzadas a desplazarse, lo que las conlleva a ser víctimas de discriminación y quedar fuera del sistema educativo a la niñez que va en estos grupos de personas desplazadas.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8069804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19 de febrero, tras cinco años de trabajo, la Comisión Histórica (formada por Gianni La Bella, Monica </a:t>
            </a:r>
            <a:r>
              <a:rPr lang="es-CO" sz="1800" dirty="0" err="1"/>
              <a:t>Borsari</a:t>
            </a:r>
            <a:r>
              <a:rPr lang="es-CO" sz="1800" dirty="0"/>
              <a:t>, Robert </a:t>
            </a:r>
            <a:r>
              <a:rPr lang="es-CO" sz="1800" dirty="0" err="1"/>
              <a:t>Danieluk</a:t>
            </a:r>
            <a:r>
              <a:rPr lang="es-CO" sz="1800" dirty="0"/>
              <a:t>, SJ, Massimo De Giuseppe y Carlo Luongo) prestó juramento sobre la labor realizada y entregó al tribunal eclesiástico del Vicariato de Roma el material recogido. Junto con el informe que lo acompaña, son casi diez mil páginas de textos inéditos del P. Arrupe y material impreso que tiene que ver con su vida y su fama de santidad.</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medio del intenso panorama de los problemas contemporáneos, fomentar la paz y la reconciliación se yergue como una misión primordial para la Compañía de Jesús. Respondiendo a la llamada de las Congregaciones Generales 35 y 36, que abogan por construir puentes y fomentar la paz, la Compañía se ha posicionado como actor importante en la promoción de la paz, particularmente en la conflictiva región de Asia Meridional. Así lo ha subrayado el P. General, Arturo Sosa.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9654848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presencia de jesuitas en Kerala se remonta a los tiempos de San Francisco Javier, que llegó a la India en 1542. Desembarcó en Goa y llegó a </a:t>
            </a:r>
            <a:r>
              <a:rPr lang="es-CO" sz="1800" dirty="0" err="1"/>
              <a:t>Kochi</a:t>
            </a:r>
            <a:r>
              <a:rPr lang="es-CO" sz="1800" dirty="0"/>
              <a:t> (Cochin en tiempos coloniales) aquel mismo año. Posteriormente visitará Cochin muchas veces durante sus viajes, ya que se había convertido en un importante centro portugués. Pero la mayor parte de su labor misionera se desarrolló en las aldeas costeras del litoral sur del Kerala.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On Wednesday 20 March 2024 from 10am until 4pm, </a:t>
            </a:r>
            <a:r>
              <a:rPr lang="en-US" sz="1800" dirty="0" err="1">
                <a:solidFill>
                  <a:schemeClr val="tx1"/>
                </a:solidFill>
              </a:rPr>
              <a:t>Heythrop</a:t>
            </a:r>
            <a:r>
              <a:rPr lang="en-US" sz="1800">
                <a:solidFill>
                  <a:schemeClr val="tx1"/>
                </a:solidFill>
              </a:rPr>
              <a:t> Library and the British Jesuit Archives are holding a joint open day to allow anyone who is interested an opportunity to see relics, rare books, historical documents, as well as modern books.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301431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914 - Contrapartida 7869 - 7882 - Registro Contable 654.</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y profesoras, Cordial saludo. Desde la Dirección de investigación nos permitimos recordarles que tenemos abiertas las convocatorias internas.</a:t>
            </a:r>
          </a:p>
          <a:p>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28 de febrero se llevó a cabo una sesión de "Entre profes Cont versamos..."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Prográmate 🌊🎉  - Ya está aquí la Agenda Cultural Javeriana 2024.</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128453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Oportunamente nos llegó el siguiente mensaje: Estimados profesores y profesoras, Cordial saludo. Queremos recordarle la invitación a la reunión virtual de socialización de nuestras convocatorias internas - primer semestre 2024.  El evento se llevará a cabo de manera virtual mañana  28 de febrero a las 3:00 pm,  a través del siguiente Enlace Estaremos muy atentos a cualquier inquietud que tengan frente a las convocatorias y su postulación, cualquier información adicional pueden comunicarse directamente con: Kewin Cárdenas </a:t>
            </a:r>
            <a:r>
              <a:rPr lang="es-CO" sz="1800" dirty="0">
                <a:hlinkClick r:id="rId3"/>
              </a:rPr>
              <a:t>cardenas-k@javeriana.edu.co</a:t>
            </a:r>
            <a:r>
              <a:rPr lang="es-CO" sz="1800" dirty="0"/>
              <a:t>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RED VOCES JAVERIANAS La Javeriana reflexiona: pódcast Voces Te invitamos a escuchar el más reciente episodio del pódcast Voces; en esta oportunidad conversamos con la maestra Alejandra Estrada sobre, cómo al garantizar espacios públicos seguros, se tiene incidencia directa en la prevención de violencias de género.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7824123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Investigación: Convocatorias </a:t>
            </a:r>
            <a:r>
              <a:rPr lang="es-CO" sz="1800" dirty="0" err="1"/>
              <a:t>Abiertas_Investigación+Creación</a:t>
            </a:r>
            <a:r>
              <a:rPr lang="es-CO" sz="1800" dirty="0"/>
              <a:t> y </a:t>
            </a:r>
            <a:r>
              <a:rPr lang="es-CO" sz="1800" dirty="0" err="1"/>
              <a:t>Transfererencia</a:t>
            </a:r>
            <a:r>
              <a:rPr lang="es-CO" sz="1800" dirty="0"/>
              <a:t> 2024</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29 de febrero al 01 de marzo del año en curso, nuestra Decana de Facultad estuvo fuera de la Universidad, debido a que asistió al encuentro de  Decanas y Decanos organizado por  Vicerrectoría del Medio Universitario, el cual se llevó a cabo en </a:t>
            </a:r>
            <a:r>
              <a:rPr lang="es-CO" sz="1800" dirty="0" err="1">
                <a:solidFill>
                  <a:schemeClr val="tx1"/>
                </a:solidFill>
              </a:rPr>
              <a:t>Santandercito</a:t>
            </a:r>
            <a:r>
              <a:rPr lang="es-CO" sz="1800" dirty="0">
                <a:solidFill>
                  <a:schemeClr val="tx1"/>
                </a:solidFill>
              </a:rPr>
              <a:t>. Siguiendo las orientaciones del Padre Rector  de acuerdo con la Circular No. 001/2023, durante su ausencia asumió las funciones de Decano, en calidad de encargado, el Dr. Andrés Felipe Giraldo Palomino, Director del Departamento de Economía.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85834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Apreciadas/os decanas/os, directoras/es, profesoras/es y secretarias/os: Reciban mi cordial saludo. Me es grato anunciarles la apertura de la convocatoria para la aprobación de solicitudes de semestre sabático de profesoras/es de planta, adscritos a departamentos y, al Instituto de Salud Pública. Para la asignación del semestre sabático, a continuación, se relaciona el número total de cupos disponibles con los que contará cada facultad e instituto en el año comprendido entre el mes de julio del año 2024 y el mes de junio de 2025</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buenos días: Espero todos estén muy bien. Por indicación de nuestra Directora de Departamento – Prof. Martha Liliana Arias Bello, me permito convocarlos a una reunión el jueves 14 de marzo a las 9:30 a.m., lugar pendiente por definir. Tema: Información certificación Internacional ACCA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7188491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Apreciados Profesores, buenas tardes: Les adjunto cordial  invitación a la primera sesión del año 2024 de la Cátedra Nacional de Contabilidad Pública “Édgar Fernando Nieto Sánchez”. Bajo el liderazgo de la Contaduría General de la Nación, las universidades de Bogotá (Central, Javeriana, Libre y Nacional), de Cali (Valle) y Medellín (Antioquia, EAFIT), se reactiva la Cátedra Nacional como un mecanismo de interacción entre las instituciones públicas y la academia en nuestro país. Estamos convencidos que, aunando esfuerzos, vamos a fortalecer capacidades humanas e institucionales en contabilidad pública por medio de la cultura contable pública. Con ello aportar a la mejora continua de la información contable, así como a la eficiencia y eficacia de la gestión financiera pública en sus diferentes componentes.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 una oportunidad única para crear, socializar, trabajar en equipo, lo que nos ayuda a cada una a ver las capacidades que tenemos. El emprendimiento nos ayuda a ver las nuevas posibilidades que se presentan ante las necesidades” Estas son las palabras de Mónica Lilian, una de las 920 madres del alumnado de la Escuela San Vicente De Paul de Fe y Alegría que participan en nuestro proyecto ´Escuelas vocacionales para la mejora de la empleabilidad y la inserción laboral´ que busca mejorar las alternativas de ingreso de las mujeres de Capiatá, Paraguay.</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415140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El día martes 20 de febrero del año en curso 2024, por la mañana, el doctor  Patxi Alvarez de los Mozos, S.J., presentó la lección inaugural en la Universidad Rafael Landívar de Guatemala. Aquella tiene por título “Mostrar el camino hacia Dios mediante los Ejercicios Espirituales y el discernimiento. Primera preferencia apostólica universal de la Compañía de Jesús, 2019-2029”.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Ambas consecuencias tienen desdoblamientos muy importantes a la hora de hablar de las redes y el trabajo en red como instrumentos, praxis y expresión de la </a:t>
            </a:r>
            <a:r>
              <a:rPr lang="es-CO" sz="1800" dirty="0" err="1">
                <a:solidFill>
                  <a:schemeClr val="tx1"/>
                </a:solidFill>
              </a:rPr>
              <a:t>sinodalidad</a:t>
            </a:r>
            <a:r>
              <a:rPr lang="es-CO" sz="1800" dirty="0">
                <a:solidFill>
                  <a:schemeClr val="tx1"/>
                </a:solidFill>
              </a:rPr>
              <a:t> eclesial. La primera de ellas nos previene contra la idea elemental y espontánea de pensar que una red o el trabajo en redes se reduce al manejo (simple o complicado) de instrumentos tecnológicos de comunicación: estar / vivir / trabajar en las redes sociales. Por más simple que sea esta observación, el carácter espontáneo de esta idea elemental (la de que las redes o el trabajo en red es trabajar en / con redes sociales) hace absolutamente necesaria esta advertencia y la siguiente afirmación: cuando hablamos de redes (</a:t>
            </a:r>
            <a:r>
              <a:rPr lang="es-CO" sz="1800" dirty="0" err="1">
                <a:solidFill>
                  <a:schemeClr val="tx1"/>
                </a:solidFill>
              </a:rPr>
              <a:t>networks</a:t>
            </a:r>
            <a:r>
              <a:rPr lang="es-CO" sz="1800" dirty="0">
                <a:solidFill>
                  <a:schemeClr val="tx1"/>
                </a:solidFill>
              </a:rPr>
              <a:t>) y de trabajo en redes (</a:t>
            </a:r>
            <a:r>
              <a:rPr lang="es-CO" sz="1800" dirty="0" err="1">
                <a:solidFill>
                  <a:schemeClr val="tx1"/>
                </a:solidFill>
              </a:rPr>
              <a:t>networking</a:t>
            </a:r>
            <a:r>
              <a:rPr lang="es-CO" sz="1800" dirty="0">
                <a:solidFill>
                  <a:schemeClr val="tx1"/>
                </a:solidFill>
              </a:rPr>
              <a:t>) no estamos hablando ni primera ni fundamentalmente de trabajo en o con redes sociales; porque no le son absolutamente necesarias (aunque en alguna medida puedan ayudar)4 .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857568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Fe y Alegría comprometida en fortalecer las capacidades de quienes lideran la protección de la niñez y adolescencia, se ha sumado al proceso de formación impulsado por el Centro de estudios </a:t>
            </a:r>
            <a:r>
              <a:rPr lang="es-CO" sz="1800" dirty="0" err="1"/>
              <a:t>Cristianisme</a:t>
            </a:r>
            <a:r>
              <a:rPr lang="es-CO" sz="1800" dirty="0"/>
              <a:t> i Justicia sobre “Actuaciones de Éxito en la Eliminación de Abusos”, el cual es apoyado por la Secretaría de Justicia Social y Ecología de la Curia General a través del proyecto Promoción de una Cultura Consistente de Protección (PCCP), el proyecto es la estrategia global de la Compañía de Jesús para lograr una prevención efectiva contra el abuso.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Por eso, conocer y defender la amada Amazonía es un deber de todo cristiano y hombre y mujer de buena voluntad. Después de todo, si no es una conversión del corazón, Al menos debería ser mediante un cálculo de supervivencia. Además, se ha repetido una y otra vez que la destrucción del bioma causará un inmenso daño ambiental, económico y social al resto del continente. Y en esta misión urgente, es imperativo reconocer a los pueblos indígenas como valiosos aliados e interlocutores privilegiados, aprendiendo de ellos cómo convivir bien con la biodiversidad sin aniquilarla. "Bueno", termina la buena samba, "la posibilidad que nos queda es un tocado de Brasil". ¡Ya temí </a:t>
            </a:r>
            <a:r>
              <a:rPr lang="es-CO" sz="1800" dirty="0" err="1">
                <a:solidFill>
                  <a:schemeClr val="tx1"/>
                </a:solidFill>
              </a:rPr>
              <a:t>xoa</a:t>
            </a:r>
            <a:r>
              <a:rPr lang="es-CO" sz="1800" dirty="0">
                <a:solidFill>
                  <a:schemeClr val="tx1"/>
                </a:solidFill>
              </a:rPr>
              <a:t> , lloran los hijos de </a:t>
            </a:r>
            <a:r>
              <a:rPr lang="es-CO" sz="1800" dirty="0" err="1">
                <a:solidFill>
                  <a:schemeClr val="tx1"/>
                </a:solidFill>
              </a:rPr>
              <a:t>Omama</a:t>
            </a:r>
            <a:r>
              <a:rPr lang="es-CO" sz="1800" dirty="0">
                <a:solidFill>
                  <a:schemeClr val="tx1"/>
                </a:solidFill>
              </a:rPr>
              <a:t>!</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050671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28573</TotalTime>
  <Words>1926</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1338</cp:revision>
  <dcterms:modified xsi:type="dcterms:W3CDTF">2024-03-03T00:09:28Z</dcterms:modified>
</cp:coreProperties>
</file>