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3447" autoAdjust="0"/>
  </p:normalViewPr>
  <p:slideViewPr>
    <p:cSldViewPr snapToGrid="0">
      <p:cViewPr varScale="1">
        <p:scale>
          <a:sx n="59" d="100"/>
          <a:sy n="59" d="100"/>
        </p:scale>
        <p:origin x="1284"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10/03/2024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324085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1920322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6412990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5028575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836796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15841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132820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66266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354738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78721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624613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09603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955885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10/03/2024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10/03/2024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10/03/2024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10/03/2024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10/03/2024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10/03/2024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10/03/2024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10/03/2024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10/03/2024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10/03/2024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10/03/2024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10/03/2024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forms.office.com/r/rfaQSeQqhg"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cisocial.es/acaparamiento-tierras-2024"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656, 11 de marzo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Con este horizonte inspirador, el día 12 de febrero de 2024, dimos el primer paso en nuestro itinerario regional, en el marco de la estrategia </a:t>
            </a:r>
            <a:r>
              <a:rPr lang="es-CO" sz="1800" dirty="0" err="1"/>
              <a:t>ReconoSiendo</a:t>
            </a:r>
            <a:r>
              <a:rPr lang="es-CO" sz="1800" dirty="0"/>
              <a:t>. Este encuentro tuvo lugar en el Colegio Santa Luisa, con algunos jóvenes de los colegios de la región: el Colegio Mayor de San Bartolomé, el Colegio San Bartolomé La Merced, el Colegio Santa Luisa, el Colegio San Ignacio de Fe y Alegría, y miembros de la Parroquia San Javier. De acuerdo con este proceso regional, la fecha de nuestro encuentro correspondió con el día internacional de las Manos Rojas. Por ello, dedicamos el espacio a reflexionar sobre el lugar de los niños, niñas y adolescentes en el conflicto armado en Colombia. Nos pintamos la mano de rojo como símbolo de nuestro compromiso regional de desarrollar experiencias más profundas de reconciliación y de justicia en cada uno de nuestros entornos.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Desde este lunes 11 al viernes 15 de marzo se realizará la reunión presencial 2024 del Equipo Ampliado de la Conferencia Jesuita de América Latina y el Caribe, en la ciudad amazónica de </a:t>
            </a:r>
            <a:r>
              <a:rPr lang="es-CO" sz="1800" dirty="0" err="1">
                <a:solidFill>
                  <a:schemeClr val="tx1"/>
                </a:solidFill>
              </a:rPr>
              <a:t>Manaus</a:t>
            </a:r>
            <a:r>
              <a:rPr lang="es-CO" sz="1800" dirty="0">
                <a:solidFill>
                  <a:schemeClr val="tx1"/>
                </a:solidFill>
              </a:rPr>
              <a:t> perteneciente a la Provincia de Brasil. El Equipo Ampliado de la CPAL es un equipo dinamizador y articulador de las Obras y Redes Apostólicas de la Conferencia. Está conformado por el Presidente de la CPAL, los delegados de los apostolados para la misión de la CPAL y los coordinadores(as) de las redes que integran el Cuerpo Apostólico de la Compañía de Jesús en nuestro continente. Este equipo se reúne tres veces por año: una vez de manera presencial y dos veces más, virtualmente, en el primer y segundo semestre del año.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1878765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Una nueva cafetería de </a:t>
            </a:r>
            <a:r>
              <a:rPr lang="es-CO" sz="1800" dirty="0" err="1"/>
              <a:t>Capeltic</a:t>
            </a:r>
            <a:r>
              <a:rPr lang="es-CO" sz="1800" dirty="0"/>
              <a:t> abrió al público el pasado 23 de febrero, esta vez ubicada frente al andador de la Avenida Chapultepec, de la Zona Metropolitana de Guadalajara (México). Con esta nueva cafetería son ya cinco sucursales las que llevan el café en taza y otros productos de las familias </a:t>
            </a:r>
            <a:r>
              <a:rPr lang="es-CO" sz="1800" dirty="0" err="1"/>
              <a:t>tseltales</a:t>
            </a:r>
            <a:r>
              <a:rPr lang="es-CO" sz="1800" dirty="0"/>
              <a:t> de Chiapas al resto del país, generando no solo un canal de comercio directo entre quienes producen y consume, sino también una nueva oportunidad de conectar la realidad de los pueblos originarios con la realidad en las ciudades. Este intercambio cultural permite a las familias productoras mejorar el ingreso pagado por su trabajo, cuidando de su producto desde el cafetal hasta la taza.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La CPAL, comprometida con la primera de las Preferencias Apostólicas Universales: “Mostrar el camino hacia Dios mediante los ejercicios espirituales y el discernimiento”, desea impulsar y dar a conocer la riqueza de la espiritualidad ignaciana entre los colaboradores de sus obras en América Latina, así como entre las personas más desfavorecidas a las cuales acompaña. Es por este motivo que, como cada año, ofrece dos fondos con subsidios parciales para ayudar económicamente a obras y redes a ofrecerlos entre las personas interesadas durante el 2024.</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6877843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Flacsi</a:t>
            </a:r>
            <a:r>
              <a:rPr lang="es-CO" sz="1800" dirty="0"/>
              <a:t>: Hemos tenido la iniciativa de llevar a cabo con los directivos de pastoral, académicos y otros agentes educativos la serie de encuentros denominado: El currículum en la educación jesuita: debatiendo para formular claves comunes” que consta de siete espacios virtuales, el primer jueves de cada mes (de abril a junio y luego de agosto a noviembre).</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 Fe y Alegría: Tras venir ejerciendo las funciones de forma provisional en los últimos meses, nuestro compañero </a:t>
            </a:r>
            <a:r>
              <a:rPr lang="es-CO" sz="1800" dirty="0" err="1">
                <a:solidFill>
                  <a:schemeClr val="tx1"/>
                </a:solidFill>
              </a:rPr>
              <a:t>Robby</a:t>
            </a:r>
            <a:r>
              <a:rPr lang="es-CO" sz="1800" dirty="0">
                <a:solidFill>
                  <a:schemeClr val="tx1"/>
                </a:solidFill>
              </a:rPr>
              <a:t> Ospina ha sido nombrado Secretario Ejecutivo del Movimiento para el período 2024 – 2027.</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2580879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Last winter, students from Santa Clara University had the opportunity to visit the Pontifical Catholic University of Ecuador (PUCE) as part of an immersion program from the Ignatian Center for Jesuit Education that focused on Accompaniment and Intentional Communities in Quito, Ecuador. The visit aimed to foster our relationship with the Jesuit Global Network between the two institutions and learn about the positive social impact our sister University in South America has been making in Ecuador.</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la serie que sigue a la reciente reunión de Superiores Mayores de la Conferencia Jesuita de Asia Meridional (JCSA), he aquí el último de tres artículos que nos invitan a descubrir la Provincia de </a:t>
            </a:r>
            <a:r>
              <a:rPr lang="es-CO" sz="1800" dirty="0" err="1">
                <a:solidFill>
                  <a:schemeClr val="tx1"/>
                </a:solidFill>
              </a:rPr>
              <a:t>Madurai</a:t>
            </a:r>
            <a:r>
              <a:rPr lang="es-CO" sz="1800" dirty="0">
                <a:solidFill>
                  <a:schemeClr val="tx1"/>
                </a:solidFill>
              </a:rPr>
              <a:t>, en el extremo meridional de la India. Tras un repaso histórico y una mirada al apostolado social de los jesuitas, he aquí un retrato de los compromisos de la Provincia en el campo de la educación. Como en la mayoría de las Provincias jesuitas de la India, las instituciones educativas representan una importante contribución de la Compañía de Jesús a la sociedad civil y a la Iglesia.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3760401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Hace 3 años, en el Día Internacional de la Mujer, el P. General Arturo Sosa creó la Comisión sobre el papel y las responsabilidades de las mujeres en la Compañía de Jesús. Su responsabilidad es 1) evaluar la apropiación del Decreto 14 de la Congregación General 34, "Los jesuitas y la situación de la mujer en la Iglesia y en la sociedad"; 2) evaluar la participación y posición de la mujer y las estructuras de colaboración a todos los niveles en las instituciones de la Compañía de Jesús y sus obras apostólicas; y 3) hacer recomendaciones a los diferentes niveles de liderazgo en la Compañía de Jesús para fortalecer la misión de la Compañía con la participación activa de las mujeres.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solidFill>
                  <a:schemeClr val="tx1"/>
                </a:solidFill>
              </a:rPr>
              <a:t>In the week of 5-9 February JUPC, the network of Jesuit University Chaplaincies and </a:t>
            </a:r>
            <a:r>
              <a:rPr lang="en-US" sz="1800" dirty="0" err="1">
                <a:solidFill>
                  <a:schemeClr val="tx1"/>
                </a:solidFill>
              </a:rPr>
              <a:t>Centres</a:t>
            </a:r>
            <a:r>
              <a:rPr lang="en-US" sz="1800" dirty="0">
                <a:solidFill>
                  <a:schemeClr val="tx1"/>
                </a:solidFill>
              </a:rPr>
              <a:t> of Pastoral Care for university students met in Malta. </a:t>
            </a:r>
            <a:r>
              <a:rPr lang="en-US" sz="1800">
                <a:solidFill>
                  <a:schemeClr val="tx1"/>
                </a:solidFill>
              </a:rPr>
              <a:t>It was the 12th presential meeting of this network, instituted in 2010 with a gathering in Rome.</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4808503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915 - Contrapartida 7883 - 7897 - Registro Contable 655.</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Apreciados profesores, buenos días: Espero todos estén muy bien. Por indicación de nuestra Directora de Departamento – Prof. Martha Liliana Arias Bello, me permito convocarlos a una reunión el jueves 14 de marzo a las 9:30 a.m., en el Edificio No. 20 Edificio Jorge Hoyos Vasquez, S.J. 302. Tema: Información certificación Internacional ACCA.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828438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¡Recordatorio! Un Tinto Distinto para Consejeros/as Académicos/as Estimados consejeros y consejeras académicas, Les recordamos este evento creado para acompañarlos en el proceso de ser consejeros y consejeras, en el que abordaremos la importancia de tejer redes, generar vínculos y compartir experiencias. Recuerden que tendremos un sabroso desayuno y por ello si están interesados/as en participar es necesario inscribirse en el siguiente link pues los cupos serán limitados cuidando los recursos alimenticios con los que contamos: </a:t>
            </a:r>
            <a:r>
              <a:rPr lang="es-CO" sz="1800" dirty="0">
                <a:hlinkClick r:id="rId3"/>
              </a:rPr>
              <a:t>https://forms.office.com/r/rfaQSeQqhg</a:t>
            </a:r>
            <a:r>
              <a:rPr lang="es-CO" sz="1800" dirty="0"/>
              <a:t>   ¡Los y las esperamos!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Apreciados profesores y personal de apoyo en la gestión de proyectos. Reciban un atento saludo, Tenemos el gusto de convocarlos a una charla informativa virtual que realizará la Fundación WWB sobre las Convocatorias 2024: “Contextos y oportunidades para el cierre de brechas de desigualdad que afectan a las mujeres en ámbitos rurales: cuidado y salud sexual y reproductiva en la región Pacífico”, la cual se llevará acabo el día 20 de marzo a las 3:00 p.m. vía </a:t>
            </a:r>
            <a:r>
              <a:rPr lang="es-CO" sz="1800" dirty="0" err="1">
                <a:solidFill>
                  <a:schemeClr val="tx1"/>
                </a:solidFill>
              </a:rPr>
              <a:t>Teams</a:t>
            </a:r>
            <a:r>
              <a:rPr lang="es-CO" sz="1800" dirty="0">
                <a:solidFill>
                  <a:schemeClr val="tx1"/>
                </a:solidFill>
              </a:rPr>
              <a:t>.</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8312163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Vicerrectoría del Medio Universitario: Cultivando el bienestar en la relación pedagógica | Cuídate con el CAPS.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instalaciones de la Universidad Militar Nueva Granada se realizó la tercera sesión de la Cátedra itinerante de ética profesional Juan José Amézquita Piar.</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5071867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20000"/>
          </a:bodyPr>
          <a:lstStyle/>
          <a:p>
            <a:r>
              <a:rPr lang="es-CO" sz="1800" dirty="0"/>
              <a:t>Vicerrectoría del Medio Universitario: Celebremos la Eucaristía en la Universidad.</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20000"/>
          </a:bodyPr>
          <a:lstStyle/>
          <a:p>
            <a:r>
              <a:rPr lang="es-CO" sz="1800" dirty="0">
                <a:solidFill>
                  <a:schemeClr val="tx1"/>
                </a:solidFill>
              </a:rPr>
              <a:t>De nuestra decana: Apreciadas y apreciados profesores, un cordial saludo. USAID quiere crear un Observatorio Financiero Rural y que quede bajo el liderazgo de nuestra Facultad, dada nuestra experiencia en el desarrollo de este tipo de iniciativas de impacto social (sería algo similar a lo que hace el Observatorio Fiscal, LEE y Laboratorio de Sostenibilidad). Ellos ponen la plata por unos años y luego el compromiso es que se vuelva autosostenible. La profesora Luz Magdalena Salas venía liderando esta iniciativa y realizando algunas consultorías sobre inclusión financiera, sin embargo, ella renunció recientemente pues fue nombrada recientemente Vicepresidente de ANIF. Yo considero que esta sería una gran oportunidad de seguir poniendo nuestro conocimiento y experiencia al servicio del país, obtener datos para hacer investigaciones, atraer </a:t>
            </a:r>
            <a:r>
              <a:rPr lang="es-CO" sz="1800" dirty="0" err="1">
                <a:solidFill>
                  <a:schemeClr val="tx1"/>
                </a:solidFill>
              </a:rPr>
              <a:t>grants</a:t>
            </a:r>
            <a:r>
              <a:rPr lang="es-CO" sz="1800" dirty="0">
                <a:solidFill>
                  <a:schemeClr val="tx1"/>
                </a:solidFill>
              </a:rPr>
              <a:t> y consultorías sobre este tema en el que hay mucho por hacer en Colombia. He estado conversando con Dairo Estrada quien está a cargo y está a la espera que le diga el nombre de un(a) o un par de profesores(as) que deseen liderar y sacar a delante esta iniciativa.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6868583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nuestra decana: Apreciados docentes, Los invito a participar de este espacio que hemos preparado para ustedes con el fin de profundizar en el modelo educativo jesuita, espero que todos puedan asistir. Invitación: taller educación centrada en la persona, marzo 14 o marzo 20 - 6:00 pm.</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Como todos los meses se llevó a la cabo la reunión de directivos de la Red para la formación en revisoría fiscal.</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1634242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buenos días: Espero estén muy bien. Por indicación de nuestra Directora de Departamento – Prof. Martha Liliana Arias Bello, me permito convocarlos a la presentación del proyecto de investigación:  “Los Retos de la innovación en las </a:t>
            </a:r>
            <a:r>
              <a:rPr lang="es-CO" sz="1800" dirty="0" err="1"/>
              <a:t>Pyme´s</a:t>
            </a:r>
            <a:r>
              <a:rPr lang="es-CO" sz="1800" dirty="0"/>
              <a:t> a través del aprovechamiento Sostenible, Operativo y Competitivo” el día viernes 15 de marzo a las 9:00 a.m. a través de la plataforma TEAMS.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 nuestra Decana: Apreciadas y apreciados profesoras, profesores y miembros de la comunidad educativa de la Facultad: Unámonos hoy para conmemorar el Día Internacional de la Mujer. Es un momento para reflexionar sobre los logros alcanzados, honrar las contribuciones de las mujeres en todos los ámbitos de la vida y renovar nuestro compromiso con la equidad de género y la justicia.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733966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Instituto Pensar: ¡Noticias emocionantes! La Conferencia Internacional sobre Acaparamiento de Tierras destacará discusiones sobre el impacto de los derechos mineros, las políticas estatales y las tendencias globales. Reserva la fecha y únete a nosotros para abordar problemas urgentes de tierras. Más información: </a:t>
            </a:r>
            <a:r>
              <a:rPr lang="es-CO" sz="1800" dirty="0">
                <a:hlinkClick r:id="rId3"/>
              </a:rPr>
              <a:t>https://cisocial.es/acaparamiento-tierras-2024</a:t>
            </a:r>
            <a:r>
              <a:rPr lang="es-CO" sz="1800" dirty="0"/>
              <a:t>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Consejeros y Consejeras, Reciban un cordial saludo. Continuamos con la serie de formaciones relacionadas con las herramientas para el acompañamiento a los y las estudiantes. Esta vez profundizaremos en algunos elementos del discernimiento Ignaciano como recurso para nutrir el diálogo abierto como centro de la consejería académica.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024892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una asistencia de más de 1.200 deportistas, junto con los entrenadores de los deportes de conjunto e individuales y la presencia del rector de la Javeriana y el vicerrector del Medio Universitario en el coliseo del Centro Javeriano de Formación Deportiva se inauguró la XXXI Olimpiada Javeriana el 28 de febrero.</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Este 19 de febrero la Universidad lanzó el sistema Perfiles y Capacidades, donde se encuentra la hoja de vida académica de los profesores y sus investigaciones, en el portal web de la Javeriana para consulta de público interno o externo.</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5062167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28685</TotalTime>
  <Words>1982</Words>
  <Application>Microsoft Office PowerPoint</Application>
  <PresentationFormat>Presentación en pantalla (4:3)</PresentationFormat>
  <Paragraphs>56</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1341</cp:revision>
  <dcterms:modified xsi:type="dcterms:W3CDTF">2024-03-10T16:45:20Z</dcterms:modified>
</cp:coreProperties>
</file>