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66" r:id="rId3"/>
    <p:sldId id="267" r:id="rId4"/>
    <p:sldId id="268" r:id="rId5"/>
    <p:sldId id="269" r:id="rId6"/>
    <p:sldId id="270" r:id="rId7"/>
    <p:sldId id="271" r:id="rId8"/>
    <p:sldId id="272" r:id="rId9"/>
    <p:sldId id="273" r:id="rId10"/>
  </p:sldIdLst>
  <p:sldSz cx="9144000" cy="6858000" type="screen4x3"/>
  <p:notesSz cx="6858000" cy="9144000"/>
  <p:custDataLst>
    <p:tags r:id="rId1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92998" autoAdjust="0"/>
  </p:normalViewPr>
  <p:slideViewPr>
    <p:cSldViewPr snapToGrid="0">
      <p:cViewPr varScale="1">
        <p:scale>
          <a:sx n="55" d="100"/>
          <a:sy n="55" d="100"/>
        </p:scale>
        <p:origin x="1384" y="4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25/03/2024</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40158410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882905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63334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58253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368949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295891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1622062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121123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25/03/2024</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25/03/2024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25/03/2024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25/03/2024</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25/03/2024</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25/03/2024</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25/03/2024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25/03/2024</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25/03/2024</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25/03/2024</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25/03/2024</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25/03/2024</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www.ausjal.org/carta-de-ausjal-55-humanismo-inteligencia-y-tecnologia/"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hyperlink" Target="https://www.ausjal.org/multimedia-2/"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658, 25 de marzo de 2024</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Publicamos Novitas 917 - Contrapartida 7913 - 7920 - Registro Contable 657.</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En el marco de AUDIR, la profesora Lucero Tellez Hernández expuso el tema “El sistema de facturación, el nuevo POS y los otros documentos equivalentes”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28284389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profesores, reciban un cordial saludo. Les comparto la invitación hecha por la Decana, a participar en la formación de la Red de Cuidado de Salud Mental de la Facultad. Esta invitación se hace especialmente a los consejeros, sin duda estos espacios nos permitirán tener más herramientas para nuestro rol de orientación a nuestros estudiantes. Quedo atenta de conocer quien estaría interesado en participar.</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¡Saludos a todos mis compañeros decanos de escuelas de negocios jesuitas de todo el mundo! Nos complace anunciar la Ronda 4.0 de Solicitud de Propuestas del Paradigma Inspirador para la Educación Empresarial Jesuita . Durante los primeros tres años de existencia del Paradigma Inspirador, hemos financiado con orgullo más de 40 proyectos de casi 30 universidades en 10 países de 4 continentes.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0675547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¡Descubre el mundo encantador de medio oriente con el Grupo Cultural Javeriano de Danza Oriental - Horus! 🌟💃 Extendimos las inscripciones para nuestro grupo. Nuevos horarios, siempre habrá un momento perfecto para bailar con nosotros 💃</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Estimados profesores reciban un cordial saludo, nuevamente muchas gracias por haber asistido al almuerzo de integración y celebración de cumpleaños. Por otro lado, les agradezco me hagan llegar lo más pronto posible el listado de las publicaciones de cada uno correspondientes al año 2023 para los efectos del pago de los bonos de producción intelectual. Para tal efecto, es suficiente que me remitan el DOI de la publicación.</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422589991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lectores de la revista institucional Hoy en la Javeriana, les presento el nuevo formato de la publicación que partir de este año es 100% digital y multimedia. Sea también ésta la oportunidad para compartirles el editorial de la primera edición de 2024, que aborda el compromiso de todos para comunicarnos sin daño, con la verdad, por el bien común y el interés general. Los invito a leerlo. De esta forma, cada mes, estaré compartiendo mis reflexiones con la comunidad educativa.</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err="1">
                <a:solidFill>
                  <a:schemeClr val="tx1"/>
                </a:solidFill>
              </a:rPr>
              <a:t>Estimad@s</a:t>
            </a:r>
            <a:r>
              <a:rPr lang="es-CO" sz="1800" dirty="0">
                <a:solidFill>
                  <a:schemeClr val="tx1"/>
                </a:solidFill>
              </a:rPr>
              <a:t> </a:t>
            </a:r>
            <a:r>
              <a:rPr lang="es-CO" sz="1800" dirty="0" err="1">
                <a:solidFill>
                  <a:schemeClr val="tx1"/>
                </a:solidFill>
              </a:rPr>
              <a:t>profesor@s</a:t>
            </a:r>
            <a:r>
              <a:rPr lang="es-CO" sz="1800" dirty="0">
                <a:solidFill>
                  <a:schemeClr val="tx1"/>
                </a:solidFill>
              </a:rPr>
              <a:t>, reciban un cordial saludo. Queremos compartirles la presentación de un proyecto denominado Colibrí, el cual se desarrollará en el marco del consultorio contable y que hemos trabajado conjuntamente con Carlos Corredor. Esta iniciativa tiene como propósito generar un trabajo mancomunado entre la universidad, la empresa y la comunidad, para el fortalecimiento de los procesos de formación del consultorio y el fondo de becas del programa de Contaduría Pública. Agradecemos sus comentarios y recomendaciones de mejora. </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8469374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consejeros y estimadas consejeras, Reciban un cordial saludo. Queremos dejarles esta invitación para la semana posterior a la Semana Santa, para que así puedan programarse con esta formación. Se trata de una sesión práctica que pretende entregarles herramientas concretas para el acompañamiento a los y las estudiantes. Como siempre, les agradecemos hacer uso de la confirmación o rechazo en el </a:t>
            </a:r>
            <a:r>
              <a:rPr lang="es-CO" sz="1800" dirty="0" err="1"/>
              <a:t>outlook</a:t>
            </a:r>
            <a:r>
              <a:rPr lang="es-CO" sz="1800" dirty="0"/>
              <a:t> para saber con exactitud el número de participantes en la sesión. Esperamos nos puedan acompañar. </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Silvia Consuelo Gómez Soler Directora carrera de Economía Es economista de la Javeriana, tiene una maestría de la misma Universidad. Cursó una maestría en Desarrollo Internacional en American </a:t>
            </a:r>
            <a:r>
              <a:rPr lang="es-CO" sz="1800" dirty="0" err="1">
                <a:solidFill>
                  <a:schemeClr val="tx1"/>
                </a:solidFill>
              </a:rPr>
              <a:t>University</a:t>
            </a:r>
            <a:r>
              <a:rPr lang="es-CO" sz="1800" dirty="0">
                <a:solidFill>
                  <a:schemeClr val="tx1"/>
                </a:solidFill>
              </a:rPr>
              <a:t>, Washington D.C., Estados Unidos y tiene un PhD en Análisis de Políticas de Maastricht </a:t>
            </a:r>
            <a:r>
              <a:rPr lang="es-CO" sz="1800" dirty="0" err="1">
                <a:solidFill>
                  <a:schemeClr val="tx1"/>
                </a:solidFill>
              </a:rPr>
              <a:t>University</a:t>
            </a:r>
            <a:r>
              <a:rPr lang="es-CO" sz="1800" dirty="0">
                <a:solidFill>
                  <a:schemeClr val="tx1"/>
                </a:solidFill>
              </a:rPr>
              <a:t>, Países Bajos.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5934688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hlinkClick r:id="rId3"/>
              </a:rPr>
              <a:t>Carta de AUSJAL 55</a:t>
            </a:r>
            <a:r>
              <a:rPr lang="es-CO" sz="1800" dirty="0"/>
              <a:t>: Humanismo, Inteligencia y Tecnología</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En América Latina, la AUSJAL y un conjunto de Universidades de la red, con el apoyo del IIDH, han unido esfuerzos para contribuir a mejorar la situación de los derechos humanos en la región, a través de un Programa de formación en Derechos Humanos consistente en cuatro diplomados: Acceso a la Justicia. Participación, Ciudadanía y Derechos Humanos. Educación en Derechos Humanos. Seguridad Humana y Derechos Humanos. Lo invitamos a conocer más sobre el Programa a través de los videos elaborados por la IBERO TV </a:t>
            </a:r>
            <a:r>
              <a:rPr lang="es-CO" sz="1800" dirty="0">
                <a:solidFill>
                  <a:schemeClr val="tx1"/>
                </a:solidFill>
                <a:hlinkClick r:id="rId4"/>
              </a:rPr>
              <a:t>haciendo clic aquí</a:t>
            </a:r>
            <a:endParaRPr lang="es-CO" sz="1800" dirty="0">
              <a:solidFill>
                <a:schemeClr val="tx1"/>
              </a:solidFill>
            </a:endParaRP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6616724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La Conferencia Internacional sobre Acaparamiento de Tierras es organizada por la </a:t>
            </a:r>
            <a:r>
              <a:rPr lang="es-CO" sz="1800" dirty="0" err="1"/>
              <a:t>Land</a:t>
            </a:r>
            <a:r>
              <a:rPr lang="es-CO" sz="1800" dirty="0"/>
              <a:t> </a:t>
            </a:r>
            <a:r>
              <a:rPr lang="es-CO" sz="1800" dirty="0" err="1"/>
              <a:t>Deals</a:t>
            </a:r>
            <a:r>
              <a:rPr lang="es-CO" sz="1800" dirty="0"/>
              <a:t> </a:t>
            </a:r>
            <a:r>
              <a:rPr lang="es-CO" sz="1800" dirty="0" err="1"/>
              <a:t>Politics</a:t>
            </a:r>
            <a:r>
              <a:rPr lang="es-CO" sz="1800" dirty="0"/>
              <a:t> </a:t>
            </a:r>
            <a:r>
              <a:rPr lang="es-CO" sz="1800" dirty="0" err="1"/>
              <a:t>Initiative</a:t>
            </a:r>
            <a:r>
              <a:rPr lang="es-CO" sz="1800" dirty="0"/>
              <a:t> (LDPI), una red consolidada de académicos y activistas compuesta por 13 organizaciones y con más de una década de trabajo. Para Colombia, ser anfitrión de este evento reviste una importancia significativa, ya que la concentración y el despojo de tierras representan desafíos urgentes y estructurales vinculados al conflicto armado y a las profundas desigualdades sociales del país. Comprender estas dinámicas en un contexto global y evaluar las estrategias destinadas a afrontarlas resulta fundamental para superar la violencia que afecta a nuestros territorios.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Representantes de nueve provincias de la Conferencia de Provinciales Jesuitas de América Latina y el Caribe (CPAL) nos reunimos presencialmente en Bogotá, Colombia, del 5 al 7 de marzo del año en curso, donde se llevó a cabo el primer encuentro presencial del Grupo de Género e Igualdad de la CPAL, el cual nos dio la oportunidad de reafirmar nuestros sueños y compromiso de seguir caminando en la reflexión, formación e incidencia sobre la igualdad de género en el cuerpo apostólico de la Compañía de Jesús en América Latina y el Caribe.</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75338016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Ya se encuentra disponible la Memoria institucional 2023 de FLACSI. Un informe completo de todas las iniciativas y proyectos que se llevaron a cabo por la federación durante el año pasado. Compartimos las palabras de bienvenida que inician este documento, escritas por el P. Roberto Padilla Obeso, SJ, Presidente de FLACSI.</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Del 19 al 21 de marzo, la Ciudad del Saber en Panamá fue el escenario de la Asamblea General de  este 2024.  Un evento que congregó a  81 líderes y representantes de más de 30 países, con un compromiso común:  una educación inclusiva y transformadora en comunidades globales. </a:t>
            </a:r>
            <a:r>
              <a:rPr lang="es-CO" sz="1800">
                <a:solidFill>
                  <a:schemeClr val="tx1"/>
                </a:solidFill>
              </a:rPr>
              <a:t>La </a:t>
            </a:r>
            <a:r>
              <a:rPr lang="es-CO" sz="1800" dirty="0">
                <a:solidFill>
                  <a:schemeClr val="tx1"/>
                </a:solidFill>
              </a:rPr>
              <a:t>jornada comenzó con una cálida bienvenida a cargo del coordinador general de la Federación Internacional, Dani Villanueva, SJ, seguida de una conmovedora oración dirigida por representantes de Fe y Alegría Perú, que sentó las bases para un primer día lleno de reflexión y colaboración.</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424662964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29668</TotalTime>
  <Words>1114</Words>
  <Application>Microsoft Office PowerPoint</Application>
  <PresentationFormat>Presentación en pantalla (4:3)</PresentationFormat>
  <Paragraphs>36</Paragraphs>
  <Slides>9</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1347</cp:revision>
  <dcterms:modified xsi:type="dcterms:W3CDTF">2024-03-26T00:13:43Z</dcterms:modified>
</cp:coreProperties>
</file>