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6" r:id="rId3"/>
    <p:sldId id="268" r:id="rId4"/>
    <p:sldId id="267" r:id="rId5"/>
    <p:sldId id="269" r:id="rId6"/>
    <p:sldId id="270" r:id="rId7"/>
    <p:sldId id="271" r:id="rId8"/>
    <p:sldId id="272" r:id="rId9"/>
    <p:sldId id="273" r:id="rId10"/>
    <p:sldId id="274" r:id="rId11"/>
    <p:sldId id="275" r:id="rId12"/>
    <p:sldId id="276" r:id="rId13"/>
    <p:sldId id="277" r:id="rId14"/>
    <p:sldId id="278" r:id="rId15"/>
    <p:sldId id="279" r:id="rId16"/>
    <p:sldId id="280"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3020" autoAdjust="0"/>
  </p:normalViewPr>
  <p:slideViewPr>
    <p:cSldViewPr snapToGrid="0">
      <p:cViewPr varScale="1">
        <p:scale>
          <a:sx n="103" d="100"/>
          <a:sy n="103" d="100"/>
        </p:scale>
        <p:origin x="1536"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15/04/2024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3806323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578760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764251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10014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314137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545291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37795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868307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263688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4285225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786258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756162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39655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003267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15/04/2024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15/04/2024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15/04/2024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15/04/2024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15/04/2024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15/04/2024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15/04/2024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15/04/2024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15/04/2024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15/04/2024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15/04/2024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15/04/2024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660, 15 de abril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Conferencia Jesuita en América Latina y el Caribe - CPAL, en alianza con el Instituto de Innovación en Educación – </a:t>
            </a:r>
            <a:r>
              <a:rPr lang="es-CO" sz="1800" dirty="0" err="1"/>
              <a:t>Unisinos</a:t>
            </a:r>
            <a:r>
              <a:rPr lang="es-CO" sz="1800" dirty="0"/>
              <a:t>, realizará este 2024 un Proyecto de diagnóstico de Redes, con el propósito de comprender las articulaciones del ecosistema de redes jesuitas en América Latina y el Caribe en el marco de la Conferencia. Lo que permitirá recopilar diversos insumos para promover una mayor integración entre todas las partes involucradas y la construcción de un nuevo ciclo de trabajo dentro del PAC.2 de la CPAL.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La reciente reunión de los miembros de la Junta Directiva de la Asociación Internacional de Universidades Jesuitas (IAJU) en la Curia General de Roma, los días 25 y 26 de marzo de 2024, marcó un momento crucial en las deliberaciones en curso sobre la promoción de la identidad y misión jesuita de las instituciones jesuitas de educación superior en todo el mundo. Con representantes de todas las redes regionales, la reunión profundizó en temas cruciales que van desde la planificación estratégica hasta la promoción de los valores jesuitas en un mundo que cambia rápidamente.</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9935996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Secretariado de Justicia Social y Ecología (SJES) invita a todos los compañeros a aprovechar este curso online gratuito sobre ecología integral promovido por el Movimiento </a:t>
            </a:r>
            <a:r>
              <a:rPr lang="es-ES" sz="1800" dirty="0" err="1"/>
              <a:t>Laudato</a:t>
            </a:r>
            <a:r>
              <a:rPr lang="es-ES" sz="1800" dirty="0"/>
              <a:t> Si’. Como declaró el P. General en su </a:t>
            </a:r>
            <a:r>
              <a:rPr lang="es-ES" sz="1800" dirty="0" err="1"/>
              <a:t>videomensaje</a:t>
            </a:r>
            <a:r>
              <a:rPr lang="es-ES" sz="1800" dirty="0"/>
              <a:t>, aplicar la cuarta Preferencia Apostólica Universal es indispensable.</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Del 1 al 30 de abril de 2024 te invitamos a reflexionar y explorar, como red global, nuestra responsabilidad y métodos para educar para la fe en el siglo XXI, participando en el Pre-Seminario Virtual de JESEDU-Jogja2024. Cuatro videos, preguntas para la reflexión y un espacio para conversaciones están disponibles.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5264464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pasado miércoles 20 de marzo 2024, en Bogotá (Colombia), finalizó el encuentro de las obras y universidades jesuitas que hacen parte de la Red Jesuita con Migrantes Latinoamérica y el Caribe – RJM LAC en el que se logró diseñar la estrategia regional de incidencia para el proceso de consultas y negociación del Plan de Acción y Declaración de Chile en el marco de los 40 años de la Declaración de Cartagena.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Esta edición del Boletín del CVPI busca contribuir a la reflexión sobre la responsabilidad de educar para la fe en las instituciones formativas de identidad católica y jesuita. En sintonía con los objetivos 1º y 3º del Seminario JESEDU-Jogja2024, focalizamos aquí sobre el significado de esa identidad al servicio del evangelio y de la Iglesia en los contextos de hoy; y en el lugar de la espiritualidad ignaciana en el proceso de formación en la fe, para los estudiantes y sus educadores.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49467970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un esfuerzo por abordar los desafíos contemporáneos en la educación jesuita y explorar nuevas perspectivas sobre el currículum escolar, iniciamos la serie de debates virtuales: "El Currículum en la Educación Jesuita: Debatiendo para Formular Claves Comunes”.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Chile tiene a 227 mil niñas, niños y jóvenes privados de su derecho a la educación hoy. Y el número de excluidos, post pandemia, crece año a año a razón de 50 mil. Los programas, aulas y escuelas de reingreso de fundación Súmate, miembro de Fe y Alegría y parte de otra gran obra de la Compañía llamada Hogar de Cristo, logran reencantar con la educación a unos tres mil jóvenes anualmente en una tarea sensible y crucial que debe ser divulgada y apoyada por todos.</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8993867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Educación jesuita </a:t>
            </a:r>
            <a:r>
              <a:rPr lang="es-ES" sz="1800" dirty="0"/>
              <a:t>Una parte significativa de la reunión se dedicó a reflexionar seriamente sobre el borrador del documento sobre identidad y misión jesuita. Hubo consenso entre los participantes sobre la necesidad de una mayor integración de los principios ignacianos y un reconocimiento de la rica tradición de la Compañía de Jesús en la educación superior. Se destacó el modelo Ledesma-</a:t>
            </a:r>
            <a:r>
              <a:rPr lang="es-ES" sz="1800" dirty="0" err="1"/>
              <a:t>Kolvenbach</a:t>
            </a:r>
            <a:r>
              <a:rPr lang="es-ES" sz="1800" dirty="0"/>
              <a:t> como un marco potencial para encapsular la esencia de la identidad jesuita, con planes para un mayor refinamiento y reflexión en los próximos meses.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La aplicación </a:t>
            </a:r>
            <a:r>
              <a:rPr lang="es-ES" sz="1800" dirty="0" err="1">
                <a:solidFill>
                  <a:schemeClr val="tx1"/>
                </a:solidFill>
              </a:rPr>
              <a:t>Jesuit</a:t>
            </a:r>
            <a:r>
              <a:rPr lang="es-ES" sz="1800" dirty="0">
                <a:solidFill>
                  <a:schemeClr val="tx1"/>
                </a:solidFill>
              </a:rPr>
              <a:t> </a:t>
            </a:r>
            <a:r>
              <a:rPr lang="es-ES" sz="1800" dirty="0" err="1">
                <a:solidFill>
                  <a:schemeClr val="tx1"/>
                </a:solidFill>
              </a:rPr>
              <a:t>Pilgrimage</a:t>
            </a:r>
            <a:r>
              <a:rPr lang="es-ES" sz="1800" dirty="0">
                <a:solidFill>
                  <a:schemeClr val="tx1"/>
                </a:solidFill>
              </a:rPr>
              <a:t> tiene una noticia apasionante para nuestros usuarios vietnamitas, ya que anunciamos con orgullo el lanzamiento de la aplicación en vietnamita, animando a los usuarios a realizar un viaje espiritual tras las huellas de San Ignacio en su propio idioma.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0538869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4 de abril, el Padre General Arturo Sosa anunció el nombramiento del P. Pedro </a:t>
            </a:r>
            <a:r>
              <a:rPr lang="es-ES" sz="1800" dirty="0" err="1"/>
              <a:t>Rodrigues</a:t>
            </a:r>
            <a:r>
              <a:rPr lang="es-ES" sz="1800" dirty="0"/>
              <a:t>, de 55 años, como nuevo Provincial de la Provincia de Goa, India. Tomará posesión de su cargo el 22 de abril, día de la fiesta de María, Madre de la Compañía de Jesús.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Fue el 7 de abril de 2014 cuando el P. Frans fue asesinado en Homs, Siria. ¡Lo recordamos siempre! Se celebrarán actos conmemorativos en Ámsterdam, de donde era originario el P. van </a:t>
            </a:r>
            <a:r>
              <a:rPr lang="es-ES" sz="1800" dirty="0" err="1">
                <a:solidFill>
                  <a:schemeClr val="tx1"/>
                </a:solidFill>
              </a:rPr>
              <a:t>der</a:t>
            </a:r>
            <a:r>
              <a:rPr lang="es-ES" sz="1800" dirty="0">
                <a:solidFill>
                  <a:schemeClr val="tx1"/>
                </a:solidFill>
              </a:rPr>
              <a:t> </a:t>
            </a:r>
            <a:r>
              <a:rPr lang="es-ES" sz="1800" dirty="0" err="1">
                <a:solidFill>
                  <a:schemeClr val="tx1"/>
                </a:solidFill>
              </a:rPr>
              <a:t>Lugt</a:t>
            </a:r>
            <a:r>
              <a:rPr lang="es-ES" sz="1800" dirty="0">
                <a:solidFill>
                  <a:schemeClr val="tx1"/>
                </a:solidFill>
              </a:rPr>
              <a:t>, y en Homs, donde su vida terminó abruptamente. En Ámsterdam, además de una misa conmemorativa el 7 de abril, el P. Jan </a:t>
            </a:r>
            <a:r>
              <a:rPr lang="es-ES" sz="1800" dirty="0" err="1">
                <a:solidFill>
                  <a:schemeClr val="tx1"/>
                </a:solidFill>
              </a:rPr>
              <a:t>Stuyt</a:t>
            </a:r>
            <a:r>
              <a:rPr lang="es-ES" sz="1800" dirty="0">
                <a:solidFill>
                  <a:schemeClr val="tx1"/>
                </a:solidFill>
              </a:rPr>
              <a:t>, superior de la comunidad jesuita de esta ciudad, dará una serie de conferencias en los Países Bajos durante el mes de abril sobre la espiritualidad del P. Frans.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2450747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Como jesuita en misión en Radio Vaticana, mi alegría es comunicar e informar sobre las actividades del Papa, de la Santa Sede, de la Iglesia universal y del mundo. Cada día, mis colegas y yo tenemos que procesar, publicar y difundir una gran cantidad de noticias. Éstas nos llegan del Vaticano, así como de todo el mundo, a través de corresponsales en diversos países, y de entrevistas que nosotros realizamos, en nuestros estudios o por teléfono. Los temas son tan variados como interesantes. Radio Vaticana - </a:t>
            </a:r>
            <a:r>
              <a:rPr lang="es-ES" sz="1800" dirty="0" err="1"/>
              <a:t>Vatican</a:t>
            </a:r>
            <a:r>
              <a:rPr lang="es-ES" sz="1800" dirty="0"/>
              <a:t> News publica y emite en unas cincuenta lenguas.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solidFill>
                  <a:schemeClr val="tx1"/>
                </a:solidFill>
              </a:rPr>
              <a:t>El domingo 24 de marzo, se publicó en el sitio web de la kobieta.pl el artículo de </a:t>
            </a:r>
            <a:r>
              <a:rPr lang="es-ES" sz="1800" dirty="0" err="1">
                <a:solidFill>
                  <a:schemeClr val="tx1"/>
                </a:solidFill>
              </a:rPr>
              <a:t>Karolina</a:t>
            </a:r>
            <a:r>
              <a:rPr lang="es-ES" sz="1800" dirty="0">
                <a:solidFill>
                  <a:schemeClr val="tx1"/>
                </a:solidFill>
              </a:rPr>
              <a:t> Hartman sobre San Luis Gonzaga SJ, el santo patrón de la juventud. El autor del texto presenta la biografía del santo jesuita, que eligió la vida religiosa a pesar del deseo de su padre de hacer carrera en la corte real. ―</a:t>
            </a:r>
            <a:r>
              <a:rPr lang="es-ES" sz="1800" dirty="0" err="1">
                <a:solidFill>
                  <a:schemeClr val="tx1"/>
                </a:solidFill>
              </a:rPr>
              <a:t>Aloysius</a:t>
            </a:r>
            <a:r>
              <a:rPr lang="es-ES" sz="1800" dirty="0">
                <a:solidFill>
                  <a:schemeClr val="tx1"/>
                </a:solidFill>
              </a:rPr>
              <a:t> Gonzaga murió a la edad de 23 años. Durante la peste, cuidó a los moribundos y estudió al mismo tiempo. Falleció para recibir su recompensa eterna el 21 de junio de 1591.</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3768721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920 - Contrapartida 7951 - 7966 - Registro Contable 659.</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¿Eres docente y conoces a alguien que está tomando la decisión de qué carrera estudiar? Cuéntale sobre </a:t>
            </a:r>
            <a:r>
              <a:rPr lang="es-CO" sz="1800" dirty="0" err="1">
                <a:solidFill>
                  <a:schemeClr val="tx1"/>
                </a:solidFill>
              </a:rPr>
              <a:t>UCollege</a:t>
            </a:r>
            <a:r>
              <a:rPr lang="es-CO" sz="1800" dirty="0">
                <a:solidFill>
                  <a:schemeClr val="tx1"/>
                </a:solidFill>
              </a:rPr>
              <a:t> Javeriano.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Entre profes Cont versamos... el miércoles, 10 de abril de 2024, de 7:00 p.m. a 9:00 p.m., se trató el tema Herramientas de visualización: </a:t>
            </a:r>
            <a:r>
              <a:rPr lang="es-CO" sz="1800" dirty="0" err="1"/>
              <a:t>Power</a:t>
            </a:r>
            <a:r>
              <a:rPr lang="es-CO" sz="1800" dirty="0"/>
              <a:t> BI.</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pasado martes la penúltima sesión de la Cátedra itinerante de ética profesional Juan José Amézquita Piar se realizó en la Fundación Universitaria Los Libertadores.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8993256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profesor Marcos </a:t>
            </a:r>
            <a:r>
              <a:rPr lang="es-CO" sz="1800" dirty="0" err="1"/>
              <a:t>Ancízar</a:t>
            </a:r>
            <a:r>
              <a:rPr lang="es-CO" sz="1800" dirty="0"/>
              <a:t> Valderrama participó como ponente en el evento Pedagogía y Educación Contable ¿Cuál es el rol del maestro en la contemporaneidad colombiana? </a:t>
            </a:r>
          </a:p>
          <a:p>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Recibimos el Boletín Informativo VRI mes de Abril.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9145882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Estimados profesores y personal administrativo: Como es de su conocimiento, desde el año 2010 la Pontificia Universidad Javeriana ha participado en el estudio que anualmente adelanta Merco (Monitor Empresarial de Reputación Corporativa), cuya misión es identificar a las 100 mejores organizaciones para trabajar en Colombia, estando nuestra institución ubicada dentro de las primeras 15 (el año 2023 PUJ ocupo la posición 16 en Merco Talento 2023). Merco Talento 2024 está realizado por Análisis e Investigación, instituto que garantiza la absoluta confidencialidad de las respuestas y el seguimiento de la metodología establecida para la elaboración del ranking, es objeto de revisión independiente por parte de la firma KPMG. De esta forma, Merco se convierte en el primer ranking de estas características a nivel internacional que es analizado de manera independiente por un tercero.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Los invitamos a participar en el siguiente espacio Yoga por la U abril.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833144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17 de abril al 3 de mayo de 2024, nuestro Rector se encontrará fuera del país visitando diferentes universidades en España y Portugal.</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solidFill>
                  <a:schemeClr val="tx1"/>
                </a:solidFill>
              </a:rPr>
              <a:t>Cinep</a:t>
            </a:r>
            <a:r>
              <a:rPr lang="es-CO" sz="1800" dirty="0">
                <a:solidFill>
                  <a:schemeClr val="tx1"/>
                </a:solidFill>
              </a:rPr>
              <a:t>: 9 de abril, Día de las víctimas: 9 millones de historias para no repetir</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7558785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Cinep</a:t>
            </a:r>
            <a:r>
              <a:rPr lang="es-CO" sz="1800" dirty="0"/>
              <a:t>: “Las estrategias que promovemos para luchar contra el cambio climático están profundizando los problemas de concentración de la tierra”: Conferencia Internacional de Acaparamiento Global de Tierras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solidFill>
                  <a:schemeClr val="tx1"/>
                </a:solidFill>
              </a:rPr>
              <a:t>Cinep</a:t>
            </a:r>
            <a:r>
              <a:rPr lang="es-CO" sz="1800" dirty="0">
                <a:solidFill>
                  <a:schemeClr val="tx1"/>
                </a:solidFill>
              </a:rPr>
              <a:t>: Agéndate para las actividades del II Coloquio de Alternativas Políticas Populares en Colombia.</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1697334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a:bodyPr>
          <a:lstStyle/>
          <a:p>
            <a:r>
              <a:rPr lang="es-CO" sz="1800" dirty="0" err="1"/>
              <a:t>Cinep</a:t>
            </a:r>
            <a:r>
              <a:rPr lang="es-CO" sz="1800" dirty="0"/>
              <a:t>: Alerta por la situación humanitaria del pueblo </a:t>
            </a:r>
            <a:r>
              <a:rPr lang="es-CO" sz="1800" dirty="0" err="1"/>
              <a:t>Wiwa</a:t>
            </a:r>
            <a:endParaRPr lang="es-CO" sz="1800" dirty="0"/>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a:bodyPr>
          <a:lstStyle/>
          <a:p>
            <a:r>
              <a:rPr lang="es-CO" sz="1800" dirty="0">
                <a:solidFill>
                  <a:schemeClr val="tx1"/>
                </a:solidFill>
              </a:rPr>
              <a:t>La llamada a la vida religiosa y al sacerdocio es profunda e invita a los jóvenes a una vida de servicio y dedicación para la mayor gloria de Dios. Para quienes anhelan algo más, o se sienten movidos por el deseo de vivir una vida con propósito y significado, la Compañía de Jesús ofrece un camino que vale la pena considerar. Ya sea como sacerdote o como hermano, entrar en la Compañía significa comprometerse a marcar una diferencia en el mundo. Si te sientes atraído a explorar más a fondo esta invitación, por favor, ponte en contacto con una comunidad jesuita cercana a ti. Sus miembros pueden orientarte y acompañarte mientras disciernes si esta vocación es adecuada para ti.</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512343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Xavier apoya firmemente la declaración emitida por la Compañía de Jesús el 29 de marzo condenando la violencia actual en Gaza y otras zonas de Israel/Palestina, extendiéndose a otros países vecinos en Oriente Medio. Nos hacemos eco de sus palabras: “No podemos callarnos”.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comité Organizador de las Jornadas Internacionales sobre las Misiones Jesuíticas, se complace en anunciar la realización de su próximo encuentro por primera vez en la ciudad de Lima en Perú, durante los días 15 al 18 de octubre del 2024. Actividad organizada por la Universidad Antonio Ruiz de Montoya - Archivo Histórico de la Compañía de Jesús-Provincia del Perú.</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6232233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30151</TotalTime>
  <Words>1792</Words>
  <Application>Microsoft Office PowerPoint</Application>
  <PresentationFormat>Presentación en pantalla (4:3)</PresentationFormat>
  <Paragraphs>64</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1354</cp:revision>
  <dcterms:modified xsi:type="dcterms:W3CDTF">2024-04-15T13:35:29Z</dcterms:modified>
</cp:coreProperties>
</file>