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3020" autoAdjust="0"/>
  </p:normalViewPr>
  <p:slideViewPr>
    <p:cSldViewPr snapToGrid="0">
      <p:cViewPr varScale="1">
        <p:scale>
          <a:sx n="59" d="100"/>
          <a:sy n="59" d="100"/>
        </p:scale>
        <p:origin x="128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21/04/2024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557293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7593784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292848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205075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857768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560335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72758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38000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9693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77646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32838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21/04/2024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21/04/2024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21/04/2024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21/04/2024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21/04/2024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21/04/2024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21/04/2024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21/04/2024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21/04/2024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ceajaveriana.co1.qualtrics.com/jfe/form/SV_7NA7eaGrm6x4GTI"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acortar.link/1krNTC"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cinep.org.co/9-de-abril-dia-de-las-victimas-9-millones-de-historias-para-no-repetir/"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661, 22 de abril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primera versión popular de ‘Fratelli </a:t>
            </a:r>
            <a:r>
              <a:rPr lang="es-CO" sz="1800" dirty="0" err="1"/>
              <a:t>Tutti</a:t>
            </a:r>
            <a:r>
              <a:rPr lang="es-CO" sz="1800" dirty="0"/>
              <a:t>’ ya es una realidad. El Arzobispado de Lima pone a disposición del público una edición digital, resumida y descargable de la Encíclica del Santo Padre. El documento es el resultado de la experiencia y la enorme creatividad del P. Mateo </a:t>
            </a:r>
            <a:r>
              <a:rPr lang="es-CO" sz="1800" dirty="0" err="1"/>
              <a:t>Garr</a:t>
            </a:r>
            <a:r>
              <a:rPr lang="es-CO" sz="1800" dirty="0"/>
              <a:t> SJ, quien, inspirado en el llamado del Santo Padre a la fraternidad y a la hermandad, decidió escribir una versión popular que incluye preguntas para meditar en las Parroquias.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5 al 7 de abril se reunió en las instalaciones del Instituto Politécnico Loyola (IPL) de San Cristóbal la Red de Radios Jesuitas en República Dominicana. Durante el encuentro se destacó la construcción de un itinerario compartido que busca poner el foco en la colaboración y la comunicación radial contextualizada signada por las preferencias apostólicas aprobadas por la Compañía de Jesús para los próximos años.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3135391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comité Organizador de las Jornadas Internacionales sobre las Misiones Jesuíticas, se complace en anunciar la realización de su próximo encuentro por primera vez en la ciudad de Lima en Perú, durante los días 15 al 18 de octubre del 2024. Actividad organizada por la Universidad Antonio Ruiz de Montoya - Archivo Histórico de la Compañía de Jesús-Provincia del Perú.</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Fe y Alegría apuesta fuertemente por la formación para el trabajo y desde 2018 lleva adelante Clubes de Emprendimiento alrededor del país que son semilleros de esperanza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866419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En el tiempo de Pascua proclamamos: "¡Cristo ha resucitado! Sin embargo, toda nuestra región se tambalea al borde de una guerra regional mientras Israel e Irán intercambian amenazas. La terrible guerra de Gaza se ha extendido a otros países y los agoreros predicen que nos dirigimos hacia una guerra mundial a gran escala. ¿Qué significa celebrar la Pascua en este momento? ¿Ha cambiado algo con la venida de Cristo? Su resurrección promete vida abundante, pero la muerte reina por doquier. ¡Este año es tan difícil creer!</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El tiempo pasa y los recuerdos se desvanecen. Pero, ¿quién puede olvidar la terrible explosión del 4 de agosto de 2020, en el puerto de Beirut, que destruyó y dañó gran parte de la ciudad? Ningún libanés, tanto si estaba en la ciudad ese día como si, viviendo en otras partes del mundo, tiene parientes y amigos en Beirut, puede olvidarlo. La Universidad Saint Joseph de Beirut ha elegido convertir ese recuerdo en una fuerza fomentando la memoria de la fortaleza de su comunidad para las generaciones venideras. El 18 de marzo se instaló en la iglesia una vidriera conmemorativa dedicada a las víctimas de la tragedia, en particular a los alumnos y antiguos alumnos de la institución. En la catástrofe murieron 235 personas y más de 7.000 resultaron heridas, pero ahora las ventanas recuerdan el coraje de la comunidad después de la explosión.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1513312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General es responsable de la Compañía de Jesús en su conjunto, pero su responsabilidad se basa en la “Cura </a:t>
            </a:r>
            <a:r>
              <a:rPr lang="es-CO" sz="1800" dirty="0" err="1"/>
              <a:t>Personalis</a:t>
            </a:r>
            <a:r>
              <a:rPr lang="es-CO" sz="1800" dirty="0"/>
              <a:t>” o “Cuidado de la persona en su totalidad”. Este cuidado puede verse más claramente durante sus visitas oficiales a las Provincias de la Compañía de Jesús. Este mes, el P. General Arturo Sosa, pasó un tiempo en la Provincia “UMI”, o “</a:t>
            </a:r>
            <a:r>
              <a:rPr lang="es-CO" sz="1800" dirty="0" err="1"/>
              <a:t>Jesuits</a:t>
            </a:r>
            <a:r>
              <a:rPr lang="es-CO" sz="1800" dirty="0"/>
              <a:t> </a:t>
            </a:r>
            <a:r>
              <a:rPr lang="es-CO" sz="1800" dirty="0" err="1"/>
              <a:t>Midwest</a:t>
            </a:r>
            <a:r>
              <a:rPr lang="es-CO" sz="1800" dirty="0"/>
              <a:t>”, en los Estados Unidos para una serie de reuniones y charlas con los hombres y mujeres que llevan adelante la misión de la Compañía.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Pascua no es sólo una línea de meta, es la línea de salida hacia una nueva aventura. Es el momento en que la muerte queda derrotada y estalla de nuevo en el mundo la vida plena de la resurrección. Este año, mientras preparo mi ordenación, esta verdad me impresiona más que nunca. La Cuaresma supone una intensa preparación, pero el Domingo de Resurrección es sólo el acto inaugural de la Pascua, esos 50 días que rebosan de alegría por la resurrección. Dura más que la propia Cuaresma, como testimonio del poder transformador de la Pascua.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5609373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difundieron Novitas 921 - Contrapartida 7967 - 7980 - Registro Contable 660.</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Apreciados consejeros y apreciadas consejeras, Queremos extenderles esta invitación especial del Programa Cuidado Ignaciano del Centro Pastoral para participar de esta experiencia formativa de inspiración ignaciana.  Su objetivo fundamental es animar la reflexión sobre la vocación del acompañamiento desde la relación pedagógica, como cimiento para la construcción de una comunidad fundamentada en la tradición jesuítica de la cura </a:t>
            </a:r>
            <a:r>
              <a:rPr lang="es-CO" sz="1800" dirty="0" err="1">
                <a:solidFill>
                  <a:schemeClr val="tx1"/>
                </a:solidFill>
              </a:rPr>
              <a:t>personalis</a:t>
            </a:r>
            <a:r>
              <a:rPr lang="es-CO" sz="1800" dirty="0">
                <a:solidFill>
                  <a:schemeClr val="tx1"/>
                </a:solidFill>
              </a:rPr>
              <a:t>. Esta versión del CTAP se realizará en Fusagasugá (Cundinamarca) y cuenta con cupos limitados.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⚡¡Esta semana del 15 al 21 de abril prográmate con los eventos que tenemos para ti en la Agenda Cultural Javeriana!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marco de AUDIRE, doña Laura Corrales pronunció la conferencia: “ESG: factor clave en las decisiones de los inversionistas y el futuro empresarial”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8846815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Estimado/a profesor/a, Con el fin de conocer el progreso de nuestras/os estudiantes y poder hacer correcciones oportunamente cuando haya lugar a ellas, queremos hacer una evaluación parcial de todos los cursos de la Facultad. Por ello, amablemente les pido que en la próxima clase les compartan a todos sus estudiantes el siguiente link a la evaluación: </a:t>
            </a:r>
            <a:r>
              <a:rPr lang="es-CO" sz="1800" dirty="0">
                <a:hlinkClick r:id="rId3"/>
              </a:rPr>
              <a:t>https://ceajaveriana.co1.qualtrics.com/jfe/form/SV_7NA7eaGrm6x4GTI</a:t>
            </a:r>
            <a:r>
              <a:rPr lang="es-CO" sz="1800" dirty="0"/>
              <a:t> Les pido el favor de escribir en el tablero el nombre completo suyo y de la asignatura, para evitar errores. Adicionalmente, les solicito que se retiren del salón durante 15 minutos, mientras todos los estudiantes contestan la encuesta. Cualquier inquietud sobre la evaluación o sobre el procedimiento para aplicarla, por favor no duden en comunicarlo por este medio.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err="1">
                <a:solidFill>
                  <a:schemeClr val="tx1"/>
                </a:solidFill>
              </a:rPr>
              <a:t>Expogrupos</a:t>
            </a:r>
            <a:r>
              <a:rPr lang="es-CO" sz="1800" dirty="0">
                <a:solidFill>
                  <a:schemeClr val="tx1"/>
                </a:solidFill>
              </a:rPr>
              <a:t>, el Gran Concierto y más harán latir nuestro corazón en la Semana Javeriana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849397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instalaciones de la Fundación Universitaria Los liberadores se pronunció la penúltima intervención en desarrollo de la Cátedra itinerante de ética Juan José Amézquita Piar. El tema 7 - Conductas Ética en el ejercicio profesional fue presentado por la profesora Denis Daena Dereix.</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Vicerrectoría de la Investigación: Invitación al foro “Panorama de la Conectividad Rural y el Desarrollo Industrial en la era Digital”.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865948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nuestra Decana: Apreciada comunidad FCEA, Les invitamos a todos a actualizar sus datos personales en la siguiente encuesta para asegurarnos de que tenemos la información más precisa y actualizada de ustedes. ¿Por qué es importante actualizar sus datos? Mejor comunicación: Al tener sus datos actualizados, podemos asegurarnos de que reciba todas nuestras comunicaciones. Seguridad: La actualización de sus datos nos ayuda a mantener su información segura y protegida, y nos permite contactarlo/la a usted o un familiar suyo en caso de emergencia. Agradecemos su tiempo y colaboración.</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Estimada Comunidad Javeriana De manera muy especial les extendemos una cordial invitación al Bingo Virtual </a:t>
            </a:r>
            <a:r>
              <a:rPr lang="es-CO" sz="1800" dirty="0" err="1">
                <a:solidFill>
                  <a:schemeClr val="tx1"/>
                </a:solidFill>
              </a:rPr>
              <a:t>ProBecas</a:t>
            </a:r>
            <a:r>
              <a:rPr lang="es-CO" sz="1800" dirty="0">
                <a:solidFill>
                  <a:schemeClr val="tx1"/>
                </a:solidFill>
              </a:rPr>
              <a:t> Javeriano Apoya Javeriano, que se realizará virtualmente el jueves 25 de abril, para que juntos continuemos ayudando a los estudiantes con dificultades económicas de nuestra Universidad. Este programa ha brindado un apoyo invaluable a nuestros estudiantes a lo largo de los años y su continuidad depende de sus generosas donaciones. Les invitamos a unirse a nosotros en este evento familiar y de amigos y a donar inscribiéndose </a:t>
            </a:r>
            <a:r>
              <a:rPr lang="es-CO" sz="1800" dirty="0">
                <a:solidFill>
                  <a:schemeClr val="tx1"/>
                </a:solidFill>
                <a:hlinkClick r:id="rId3"/>
              </a:rPr>
              <a:t>aquí</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652446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 la Vicerrectoría del Medio Universitario: ¡Acompáñanos a inaugurar la nueva casa de Nuestra Señora de la Javeriana!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Estimados consejeros y estimadas consejeras, Reciban un cordial saludo. Desde el Observatorio de Juventud de la Pontificia Universidad Javeriana queremos extenderles la invitación a participar en la sesión de actualización en realidades y contextos de las juventudes colombianas, a partir de los resultados de la encuesta VOCES RESILIENTES: JUVENTUDES, REALIDADES Y TERRITORIOS desarrollada por el Observatorio. Esta sesión será facilitada por la Profesora Martha Lucía Gutiérrez Bonilla, profesora asociada del Departamento de Ciencia Política y Coordinadora del observatorio. Día: miércoles 24 de abril Hora: 10:00 a.m. a 12:00 m. Lugar: sala B del Auditorio Félix Restrepo, S.J.</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2854128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y personal administrativo reciban mi especial saludo. En el marco de nuestros compromisos como Entidad Familiarmente Responsable, donde buscamos generar un equilibrio y acompañamiento que impacte de forma directa la relación familiar y laboral de las personas que trabajan en la Universidad, he decidido otorgar 4 días de descanso en el período intersemestral</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Apreciados estudiantes, La Facultad de Ciencias Económicas y Administrativas te invita a participar en la Semana Internacional 2024, una oportunidad única para fortalecer tu formación académica y personal en un contexto global. ¿Qué te ofrece la Semana Internacional? Un curso intensivo en una universidad extranjera de prestigio. Visitas guiadas a empresas líderes en su sector.           Inmersión en la cultura de un nuevo país. Actividades turísticas para disfrutar al máximo de tu experiencia.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793432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9 de abril, Día Nacional de las Víctimas, el </a:t>
            </a:r>
            <a:r>
              <a:rPr lang="es-CO" sz="1800" dirty="0" err="1"/>
              <a:t>Cinep</a:t>
            </a:r>
            <a:r>
              <a:rPr lang="es-CO" sz="1800" dirty="0"/>
              <a:t> se une a este evento recordando a las víctimas reportadas como ‘falsos positivos’ </a:t>
            </a:r>
            <a:r>
              <a:rPr lang="es-CO" sz="1800" dirty="0">
                <a:hlinkClick r:id="rId3"/>
              </a:rPr>
              <a:t>Leer más</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la vasta extensión del cosmos, donde colisionan cuestiones de existencia y significado, existe una intersección única de fe y ciencia. Una convergencia encarnada por los astrónomos jesuitas. En el observatorio del Vaticano, varios jesuitas se adentran a diario en las profundidades del universo. Sus viajes están marcados por su doble identidad de científicos y hombres de fe. Durante siglos, los jesuitas han tenido una presencia importante en el campo de la astronomía. Varios jesuitas incluso han dado su nombre a cráteres lunares y asteroides en reconocimiento a su contribución.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1368741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30216</TotalTime>
  <Words>1733</Words>
  <Application>Microsoft Office PowerPoint</Application>
  <PresentationFormat>Presentación en pantalla (4:3)</PresentationFormat>
  <Paragraphs>52</Paragraphs>
  <Slides>13</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1358</cp:revision>
  <dcterms:modified xsi:type="dcterms:W3CDTF">2024-04-21T16:21:00Z</dcterms:modified>
</cp:coreProperties>
</file>