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020" autoAdjust="0"/>
  </p:normalViewPr>
  <p:slideViewPr>
    <p:cSldViewPr snapToGrid="0">
      <p:cViewPr varScale="1">
        <p:scale>
          <a:sx n="59" d="100"/>
          <a:sy n="59" d="100"/>
        </p:scale>
        <p:origin x="1284"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11/05/2024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86490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544375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29576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943720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96085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868339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202003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35786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30789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72715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31331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00006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33676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23063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40640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11/05/2024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11/05/2024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11/05/2024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11/05/2024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11/05/2024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11/05/2024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11/05/2024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11/05/2024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11/05/2024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664, 13 de mayo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clausura del simposio permanente Educar para la Democracia estuvo a cargo de Clara Rojas González, la abogada, excandidata vicepresidencial y excongresista de la República de Colombia que estuvo seis años secuestrada por las Farc. El padre Luis Fernando Múnera Congote S.J., rector de la Universidad Javeriana expresó “hemos invitado a Clara Rojas para que nos comparta su testimonio. Ella es una verdadera inspiración para cerrar este espacio”.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Durante 22 versiones, los estudiantes que hacen parte de los grupos estudiantiles se han unido a la programación de la Semana Javeriana para compartirle a la comunidad educativa el significado de la participación al estilo javeriano, donde la pasión, la creatividad y el servicio se hacen vivos en la feria de grupos estudiantiles, </a:t>
            </a:r>
            <a:r>
              <a:rPr lang="es-CO" sz="1800" dirty="0" err="1">
                <a:solidFill>
                  <a:schemeClr val="tx1"/>
                </a:solidFill>
              </a:rPr>
              <a:t>Expogrupos</a:t>
            </a:r>
            <a:r>
              <a:rPr lang="es-CO" sz="1800" dirty="0">
                <a:solidFill>
                  <a:schemeClr val="tx1"/>
                </a:solidFill>
              </a:rPr>
              <a:t>.</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513397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trabajo de campo es esencial en todas las disciplinas de conocimiento. Este consolida saberes mediante la observación directa, la recopilación de datos y la interacción con el entorno, lo que permite a los investigadores obtener información que solo se puede lograr a través de las experiencias lejos del aula de clase.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Abril de 2024 fue un mes particularmente complejo para Colombia y, por lo tanto, para nuestro equipo, que se conduele con el sufrimiento de las comunidades afectadas en los territorios. La persistencia de la violencia que azota al país desde hace décadas produce impotencia y desmotivación. No obstante, si concentramos la mirada en nuestro trabajo y en el de tantos otros y otras que laboran por la exigibilidad de derechos, por la formación ciudadana y por la construcción de paces en diversos espacios y territorios, podremos ver una luz de esperanza que le dé mayor sentido a nuestra acción.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5290969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21 y el 24 de abril, la Junta Directiva del Movimiento </a:t>
            </a:r>
            <a:r>
              <a:rPr lang="es-CO" sz="1800" dirty="0" err="1"/>
              <a:t>Laudato</a:t>
            </a:r>
            <a:r>
              <a:rPr lang="es-CO" sz="1800" dirty="0"/>
              <a:t> Si’ tuvo su reunión anual en Asís. Allí se le dio la bienvenida a la nueva Directora Ejecutiva del Movimiento, Susana </a:t>
            </a:r>
            <a:r>
              <a:rPr lang="es-CO" sz="1800" dirty="0" err="1"/>
              <a:t>Réfega</a:t>
            </a:r>
            <a:r>
              <a:rPr lang="es-CO" sz="1800" dirty="0"/>
              <a:t>, y a dos nuevos miembros de la Junta: fray Michael Perry OFM, Director del Centro </a:t>
            </a:r>
            <a:r>
              <a:rPr lang="es-CO" sz="1800" dirty="0" err="1"/>
              <a:t>Laudato</a:t>
            </a:r>
            <a:r>
              <a:rPr lang="es-CO" sz="1800" dirty="0"/>
              <a:t> Si’ para la Ecología Integral en el Colegio de Siena, y Kelly </a:t>
            </a:r>
            <a:r>
              <a:rPr lang="es-CO" sz="1800" dirty="0" err="1"/>
              <a:t>Nwachuku-Lavelle</a:t>
            </a:r>
            <a:r>
              <a:rPr lang="es-CO" sz="1800" dirty="0"/>
              <a:t>, Fundadora de </a:t>
            </a:r>
            <a:r>
              <a:rPr lang="es-CO" sz="1800" dirty="0" err="1"/>
              <a:t>ElleSolaire</a:t>
            </a:r>
            <a:r>
              <a:rPr lang="es-CO" sz="1800" dirty="0"/>
              <a:t>.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Provincia de Brasil: Afortunadamente, no es necesario motivar a la solidaridad. Desde el inicio de las tormentas e inundaciones, las comunidades e instituciones se han abierto para ayudar a las víctimas, sin medir recursos ni esfuerzos. La actuación de colaboradores, jesuitas y laicos, familias, feligreses, profesionales, alumnos y padres de alumnos reafirma nuestra convicción de que "el amor se muestra más en obras que en palabras".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457761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"Liderazgo en la Educación Jesuita“ Una materia que nace del esfuerzo colaborativo entre Charles </a:t>
            </a:r>
            <a:r>
              <a:rPr lang="es-CO" sz="1800" dirty="0" err="1"/>
              <a:t>Cownie</a:t>
            </a:r>
            <a:r>
              <a:rPr lang="es-CO" sz="1800" dirty="0"/>
              <a:t> y un Grupo de Trabajo Global compuesto por líderes educativos de diversos ámbitos de la educación jesuita de alrededor del mundo. Charles </a:t>
            </a:r>
            <a:r>
              <a:rPr lang="es-CO" sz="1800" dirty="0" err="1"/>
              <a:t>Cownie</a:t>
            </a:r>
            <a:r>
              <a:rPr lang="es-CO" sz="1800" dirty="0"/>
              <a:t>, J.D., </a:t>
            </a:r>
            <a:r>
              <a:rPr lang="es-CO" sz="1800" dirty="0" err="1"/>
              <a:t>Ph.D</a:t>
            </a:r>
            <a:r>
              <a:rPr lang="es-CO" sz="1800" dirty="0"/>
              <a:t>., director de formación de profesores católicos y </a:t>
            </a:r>
            <a:r>
              <a:rPr lang="es-CO" sz="1800" dirty="0" err="1"/>
              <a:t>co-director</a:t>
            </a:r>
            <a:r>
              <a:rPr lang="es-CO" sz="1800" dirty="0"/>
              <a:t> de educación jesuita en un Mundo Global </a:t>
            </a:r>
            <a:r>
              <a:rPr lang="es-CO" sz="1800" dirty="0" err="1"/>
              <a:t>M.Ed</a:t>
            </a:r>
            <a:r>
              <a:rPr lang="es-CO" sz="1800" dirty="0"/>
              <a:t>., en la Universidad de Boston, contribuyó con su experiencia diseñando y desarrollando el contenido de este curso, con el objetivo de ofrecer una experiencia formativa integral para los participantes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Universidad Alberto Hurtado de Jesuitas Chile ofrece su Diplomado Online en Acompañamiento Psicoespiritual para agentes pastorales de América Latina que acompañan a personas en colegios, parroquias, hospitales, universidades, casas de formación religiosa o instituciones afines. Este Diplomado tiene como objetivo principal el formar acompañantes de personas con herramientas y habilidades, integrando las dimensiones psicológica y espiritual del ser humano. El Diplomado se realizará de manera virtual en su totalidad y de forma sincrónica, y tendrá una duración de 9 meses, iniciando el 12 de marzo del 2025 y culminando el 10 de diciembre del mismo año.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8004801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año 2024, la red  Comparte ha ampliado su marco de colaboración con otras organizaciones que están comprometidas con aportar al surgimiento y fortalecimiento de alternativas económicas basadas en el buen vivir y el cuidado de la vida. En este sentido, se ha iniciado con Cáritas América Latina y el Caribe, organización de la iglesia que tiene una reconocida trayectoria en el acompañamiento a personas y comunidades vulneradas, un proyecto que tiene como propósito el fortalecimiento de su equipo regional de Medios de Vida y Seguridad Alimentaria.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Francisco Robalino y Adriana Aristimuño discutieron la relación entre el currículum jesuita y las políticas educativas estatales, resaltando la necesidad de equilibrar las normativas nacionales con la formación integral de los estudiantes y la promoción del bien común.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841378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 y Alegría se complace en invitar al Movimiento a participar en la Vigilia Internacional de Pentecostés bajo el lema “Un espíritu, una misión, diversidad de carismas”, que se llevará a cabo de forma virtual el sábado 18 de mayo en dos momentos diferentes, a las 5:00 p.m., hora de Roma/Madrid y posteriormente, a las 5.00 p.m. hora Colombia/Quito. Les animamos a invitar a sus Fe y Alegrías, Comunidades y redes educativas a participar en dicho evento internacional que tendrá 30 minutos de duración a través del enlace: pentecostes.feyalegria.org</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Under the framework of the first meeting of AUSJAL Jesuit Engineering Schools, held at ITESO University in Guadalajara, Mexico, representatives from 17 universities in ten Latin American countries approved the creation of the Network for Women in STEM (WOMEN Network).</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3336272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Abril de 2024. En un acto celebrado en el Aula de la Congregación General de la Curia, se presentó a todos los que trabajan aquí, jesuitas y no jesuitas, el tema del momento en Tecnología de la Información (TI), la Inteligencia Artificial Generativa (en adelante abreviada como “IA generativa”). El énfasis se puso en el uso de la IA generativa en nuestro trabajo, con el P. Carlo </a:t>
            </a:r>
            <a:r>
              <a:rPr lang="es-CO" sz="1800" dirty="0" err="1"/>
              <a:t>Casalone</a:t>
            </a:r>
            <a:r>
              <a:rPr lang="es-CO" sz="1800" dirty="0"/>
              <a:t>, SJ, miembro de la Sección Científica de la Pontificia Academia para la Vida, hablando también sobre las implicaciones éticas y las responsabilidades de su uso.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Padre Sosa vuelve a visitar la Provincia </a:t>
            </a:r>
            <a:r>
              <a:rPr lang="es-CO" sz="1800" dirty="0" err="1">
                <a:solidFill>
                  <a:schemeClr val="tx1"/>
                </a:solidFill>
              </a:rPr>
              <a:t>Euromediterránea</a:t>
            </a:r>
            <a:r>
              <a:rPr lang="es-CO" sz="1800" dirty="0">
                <a:solidFill>
                  <a:schemeClr val="tx1"/>
                </a:solidFill>
              </a:rPr>
              <a:t> (EUM). Después de una visita al Centro </a:t>
            </a:r>
            <a:r>
              <a:rPr lang="es-CO" sz="1800" dirty="0" err="1">
                <a:solidFill>
                  <a:schemeClr val="tx1"/>
                </a:solidFill>
              </a:rPr>
              <a:t>Astalli</a:t>
            </a:r>
            <a:r>
              <a:rPr lang="es-CO" sz="1800" dirty="0">
                <a:solidFill>
                  <a:schemeClr val="tx1"/>
                </a:solidFill>
              </a:rPr>
              <a:t> de Palermo en 2017, y en Trieste en 2018, frontera de migración y reconciliación, y otros lugares de Italia en los años siguientes, la visita a los demás países de la Provincia EUM comienza con la estancia en Malta del 9 al 12 de mayo. “Una renovada atención a los territorios de nuestra realidad, nacida en 2017”, destaca el Provincial, P. Roberto Del </a:t>
            </a:r>
            <a:r>
              <a:rPr lang="es-CO" sz="1800" dirty="0" err="1">
                <a:solidFill>
                  <a:schemeClr val="tx1"/>
                </a:solidFill>
              </a:rPr>
              <a:t>Riccio</a:t>
            </a:r>
            <a:r>
              <a:rPr lang="es-CO" sz="1800" dirty="0">
                <a:solidFill>
                  <a:schemeClr val="tx1"/>
                </a:solidFill>
              </a:rPr>
              <a:t> SJ. “Una ocasión preciosa para conocer de primera mano las necesidades y las soluciones a las dificultades actuales, para apoyar el camino que está en curso y los pasos futuros que hay que dar.”</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1127138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En poco más de una semana, el Superior General ha visitado comunidades y obras en Chicago, Milwaukee, Omaha y Detroit, recibiendo testimonios de primera mano de las luces y sombras del apostolado en la UMI. Desde nuestra enfermería en Milwaukee, al Pope Francis Center en Detroit, a nuestro programa de Primeros Estudios en Loyola </a:t>
            </a:r>
            <a:r>
              <a:rPr lang="es-CO" sz="1800" dirty="0" err="1"/>
              <a:t>University</a:t>
            </a:r>
            <a:r>
              <a:rPr lang="es-CO" sz="1800" dirty="0"/>
              <a:t> Chicago, el P. General ha visto la energía y dedicación que conlleva dirigir los apostolados de la Compañía de Jesús en esta parte de los Estados Unidos.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Señor Jesús/ cuando subiste al cielo / los ángeles dijeron a los Once: / "No os quedéis ahí mirando al cielo”.</a:t>
            </a:r>
          </a:p>
          <a:p>
            <a:endParaRPr lang="es-CO" sz="1800" dirty="0">
              <a:solidFill>
                <a:schemeClr val="tx1"/>
              </a:solidFill>
            </a:endParaRPr>
          </a:p>
          <a:p>
            <a:r>
              <a:rPr lang="es-CO" sz="1800" dirty="0">
                <a:solidFill>
                  <a:schemeClr val="tx1"/>
                </a:solidFill>
              </a:rPr>
              <a:t>Pero quince días antes, / cerca de la tumba, ¿no dijeron esos mismos ángeles / a las mujeres: / “¡No miréis hacia abajo! /No está aquí. / Ha resucitado”?</a:t>
            </a:r>
          </a:p>
          <a:p>
            <a:endParaRPr lang="es-CO" sz="1800" dirty="0">
              <a:solidFill>
                <a:schemeClr val="tx1"/>
              </a:solidFill>
            </a:endParaRPr>
          </a:p>
          <a:p>
            <a:r>
              <a:rPr lang="es-CO" sz="1800" dirty="0">
                <a:solidFill>
                  <a:schemeClr val="tx1"/>
                </a:solidFill>
              </a:rPr>
              <a:t>¿Podrían los ángeles ser tan caprichosos / que cambian de opinión tan rápidamente? / ¿Qué debemos hacer, Señor Jesús: / mirar hacia abajo, hacia la tierra / o hacia arriba, hacia el cielo?</a:t>
            </a:r>
          </a:p>
          <a:p>
            <a:endParaRPr lang="es-CO" sz="1800" dirty="0">
              <a:solidFill>
                <a:schemeClr val="tx1"/>
              </a:solidFill>
            </a:endParaRPr>
          </a:p>
          <a:p>
            <a:r>
              <a:rPr lang="es-CO" sz="1800" dirty="0">
                <a:solidFill>
                  <a:schemeClr val="tx1"/>
                </a:solidFill>
              </a:rPr>
              <a:t>A ambos, Tú nos dices: / “Yo estoy en el cielo, / así que mira hacia mí y reza. Pero también estoy en la tierra / en todos los pobres, los pequeños / los enfermos y los pecadores. / Aún tienes mucho que hacer allá abajo, / por ellos y por mí. / Al menos de </a:t>
            </a:r>
            <a:r>
              <a:rPr lang="es-CO" sz="1800">
                <a:solidFill>
                  <a:schemeClr val="tx1"/>
                </a:solidFill>
              </a:rPr>
              <a:t>momento”.</a:t>
            </a:r>
          </a:p>
          <a:p>
            <a:pPr marL="0" indent="0">
              <a:buNone/>
            </a:pPr>
            <a:endParaRPr lang="es-CO" sz="1800" dirty="0">
              <a:solidFill>
                <a:schemeClr val="tx1"/>
              </a:solidFill>
            </a:endParaRPr>
          </a:p>
          <a:p>
            <a:r>
              <a:rPr lang="es-CO" sz="1800" dirty="0">
                <a:solidFill>
                  <a:schemeClr val="tx1"/>
                </a:solidFill>
              </a:rPr>
              <a:t>Señor Jesús, / haz que miremos al cielo / sin olvidar la tierra / y viceversa. / Porque todo lo que hacemos en la tierra / para los que son tuyos / lo hacemos para ti.</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3155166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anim calcmode="lin" valueType="num">
                                      <p:cBhvr additive="base">
                                        <p:cTn id="41"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anim calcmode="lin" valueType="num">
                                      <p:cBhvr additive="base">
                                        <p:cTn id="47" dur="2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6" end="6"/>
                                            </p:txEl>
                                          </p:spTgt>
                                        </p:tgtEl>
                                        <p:attrNameLst>
                                          <p:attrName>style.visibility</p:attrName>
                                        </p:attrNameLst>
                                      </p:cBhvr>
                                      <p:to>
                                        <p:strVal val="visible"/>
                                      </p:to>
                                    </p:set>
                                    <p:anim calcmode="lin" valueType="num">
                                      <p:cBhvr additive="base">
                                        <p:cTn id="53" dur="20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6">
                                            <p:txEl>
                                              <p:pRg st="8" end="8"/>
                                            </p:txEl>
                                          </p:spTgt>
                                        </p:tgtEl>
                                        <p:attrNameLst>
                                          <p:attrName>style.visibility</p:attrName>
                                        </p:attrNameLst>
                                      </p:cBhvr>
                                      <p:to>
                                        <p:strVal val="visible"/>
                                      </p:to>
                                    </p:set>
                                    <p:anim calcmode="lin" valueType="num">
                                      <p:cBhvr additive="base">
                                        <p:cTn id="59" dur="20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par>
                          <p:cTn id="61" fill="hold">
                            <p:stCondLst>
                              <p:cond delay="2000"/>
                            </p:stCondLst>
                            <p:childTnLst>
                              <p:par>
                                <p:cTn id="62" presetID="22" presetClass="entr" presetSubtype="4"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par>
                          <p:cTn id="65" fill="hold">
                            <p:stCondLst>
                              <p:cond delay="2500"/>
                            </p:stCondLst>
                            <p:childTnLst>
                              <p:par>
                                <p:cTn id="66" presetID="22" presetClass="entr" presetSubtype="4"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wipe(down)">
                                      <p:cBhvr>
                                        <p:cTn id="6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pt-BR" sz="1800" dirty="0" err="1"/>
              <a:t>Novitas</a:t>
            </a:r>
            <a:r>
              <a:rPr lang="pt-BR" sz="1800" dirty="0"/>
              <a:t> 924 - Contrapartida 8012 – 8027.</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Conociendo la importancia que desde tu ser y tu rol tienes, Te invitamos a que acompañes a otras personas al estilo ignaciano, para que juntas y juntos sigamos construyendo una comunidad de cuidado en nuestra universidad.</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POSGRADOS EN CIENCIAS CONTABLES ¨Gerentes de la información contable, financiera y administrativa¨ Nuevos horarios de clases acorde a las necesidades de los contadores de hoy. Encuentros presenciales una vez al mes, de jueves a sábado, 7:00 a.m. a 5:00 p.m.; más 3 miércoles online, 6:00 p.m. a 9:00 p.m.</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Prográmate con la Agenda Cultural Javeriana - Narración oral, historias que nos llevarán en un viaje por Colombia y sus platos característicos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30563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7500" lnSpcReduction="20000"/>
          </a:bodyPr>
          <a:lstStyle/>
          <a:p>
            <a:r>
              <a:rPr lang="es-CO" sz="1800" dirty="0"/>
              <a:t>Boletín No. 8 de las obras en ejecución de la Oficina de Construcciones de la semana del 29 de abril al 13 de mayo del 2024</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7500" lnSpcReduction="20000"/>
          </a:bodyPr>
          <a:lstStyle/>
          <a:p>
            <a:r>
              <a:rPr lang="es-CO" sz="1800" dirty="0">
                <a:solidFill>
                  <a:schemeClr val="tx1"/>
                </a:solidFill>
              </a:rPr>
              <a:t>📢 El Convenio de Cooperación Académica de Programas de Contaduría Pública organiza para el 29 y 30 de agosto de este año el VIII Encuentro Nacional y III Internacional de Profesores de Contaduría Pública en las instalaciones de la Universidad de Antioquia quien será la anfitriona del mismo.  Este evento, se presenta como un espacio de encuentro académico de gran relevancia para los profesionales e investigadores del campo contable. En esta ocasión, bajo el título "Tendencias y retos en la gestión de los programas de contaduría pública", buscamos abrir un diálogo en torno a los desafíos actuales y las perspectivas futuras de la contaduría pública en el contexto nacional e internacional. Dentro de la programación, se ha destinado un espacio para que profesores e investigadores puedan compartir con la comunidad contable los avances y resultados de sus trabajos en ponencias, y los estudiantes en posters, los cuales deben ser sometidos a evaluación por el Comité Académico del Encuentro. Si deseas hacer parte de este Comité Académico, por favor diligencia el siguiente link: https://forms.office.com/r/Tn6whMbM10</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498152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Directora del Departamento de Ciencias Contables: Buenos días a todos, Por considerarlo de interés, les comparto la agenda del Foro Latinoamericano de IFAC / Fórum Latino-Americano da IFAC / IFAC </a:t>
            </a:r>
            <a:r>
              <a:rPr lang="es-CO" sz="1800" dirty="0" err="1"/>
              <a:t>Latin</a:t>
            </a:r>
            <a:r>
              <a:rPr lang="es-CO" sz="1800" dirty="0"/>
              <a:t> American </a:t>
            </a:r>
            <a:r>
              <a:rPr lang="es-CO" sz="1800" dirty="0" err="1"/>
              <a:t>Forum</a:t>
            </a:r>
            <a:r>
              <a:rPr lang="es-CO" sz="1800" dirty="0"/>
              <a:t>. El día jueves tendré participación en el panel: Retos y Oportunidades de la Profesión en la Atracción y Retención de Talento en Latinoamérica.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Decana: Apreciadas(os) profesoras(es), Los invito a participar de la convocatoria al programa Emprendimiento Innovador para Docentes - PEID Básico, ofrecido por el Centro Javeriano de Emprendimiento.  Este programa esta dirigido a profesores de planta y profesores de cátedra.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7635288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Vicerrectoria</a:t>
            </a:r>
            <a:r>
              <a:rPr lang="es-CO" sz="1800" dirty="0"/>
              <a:t> del Medio Universitario: ¿Te interesa aprender sobre género, identidad de género, orientación sexual y diversidad? En el marco del lanzamiento del proyecto Libertad Sin Etiquetas realizaremos un taller exclusivo para docentes de la Universidad, con el fin de identificar y conocer herramientas para la inclusión y reconocimiento de la diversidad de estudiantes y población LGBTIQ+ en el aula.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CLASES ABIERTAS 🌈 GRUPOS CULTURALES En tiempos de parciales y fin de semestre, tómate un tiempo para despejarte y conectar con el arte. Estas clases abiertas están pensadas para que incluso desde un primer contacto disfrutar de la diversidad cultural; acércate por primera  vez y vive esta oferta creada para ti. No necesitas inscripción ni experiencia previa, llega ese día con tu carné</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136978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Personal Administrativo: 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lunes 20 mayo del año en curso.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Decana: Apreciada Comunidad FCEA, </a:t>
            </a:r>
          </a:p>
          <a:p>
            <a:r>
              <a:rPr lang="es-CO" sz="1800" dirty="0">
                <a:solidFill>
                  <a:schemeClr val="tx1"/>
                </a:solidFill>
              </a:rPr>
              <a:t>Los invitamos a inscribirse aquí al VII Congreso Internacional de Sistemas de Salud, con énfasis en la salud inteligente: experiencias, potencialidades y desafíos de la Inteligencia Artificial (IA) en los sistemas sanitarios; que se realizará del 22 al 24 de mayo de 2024, en la Pontificia Universidad Javeriana, sede Bogotá – Colombia, en modalidad presencial y virtual.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308891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se generarán las alertas Bajo nivel de clasificación y Sin clasificación de nivel de lengua extranjera – SATIS.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y profesoras, Cordial saludo. Queremos invitarlos/as a la reunión virtual de socialización de nuestras convocatorias internas - segundo semestre 2024. El evento se llevará a cabo de manera virtual el 16 de mayo a las 11:00 am,  a través del siguiente Enlace. Estaremos muy atentos a cualquier inquietud que tengan frente a las convocatorias y su postulación, cualquier información adicional pueden comunicarse directamente con: Kewin Cárdenas cardenas-k@javeriana.edu.co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589075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ÚLTIMOS CUPOS Si no te has inscrito en la décima versión del Laboratorio en Cultura Digital - LCD2024, te invitamos a conocer el programa y ser parte de este espacio de creación, experimentación y diálogo para aportar al fortalecimiento de las habilidades y competencias propias de una cultura convergente en red dentro de la comunidad javeriana. A continuación, encontrarás información sobre los contenidos, el calendario y los horarios disponibles.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Vicerrectoría del Medio Universitario: Potencia tu liderazgo con el Curso Taller "El Reto de una Aventura"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79841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30452</TotalTime>
  <Words>2525</Words>
  <Application>Microsoft Office PowerPoint</Application>
  <PresentationFormat>Presentación en pantalla (4:3)</PresentationFormat>
  <Paragraphs>77</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1370</cp:revision>
  <dcterms:modified xsi:type="dcterms:W3CDTF">2024-05-11T23:26:29Z</dcterms:modified>
</cp:coreProperties>
</file>