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25/05/2024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64244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43809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793042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558925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7428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406787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40501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1245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14515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6748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66929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85814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2214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25/05/2024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25/05/2024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25/05/2024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25/05/2024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25/05/2024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25/05/2024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25/05/2024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25/05/2024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25/05/2024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25/05/2024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25/05/2024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25/05/2024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666, 26 de mayo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lunes 20 de mayo se desarrolló la conmemoración por la vida de Mario Calderón, Elsa y Carlos Alvarado, asesinados el 19 de mayo de 1997 en Bogotá. Con la excusa de renovar la placa en su memoria que acompaña un Sietecueros en los prados del Centro de Memoria, Paz y Reconciliación, familiares y amigos de la pareja recordaron su vida y su legado en torno a la defensa del agua, la vida, la paz y la democracia en Colombia.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viernes 17 de mayo, 3 jesuitas en formación (2 de la comunidad de formación San Francisco Javier y 1 del CIF) recibieron sus ministerios laicales de Lectorado y Acolitado. Fue una bella ocasión para encontrarnos los miembros de las 2 comunidades, junto con el Provincial y el asistente para la Formación. Favio David y Andrés Felipe comenzarán su etapa de magisterio ahora a mitad de año, y Juan Luis continuará sus estudios de teología en el CIF.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871292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acuerdo con nuestro itinerario de la Región Bogotá-Soacha, el día martes 9 de abril de 2024, nos encontramos con los jóvenes de los colegios de Fe y Alegría (</a:t>
            </a:r>
            <a:r>
              <a:rPr lang="es-CO" sz="1800" dirty="0" err="1"/>
              <a:t>Torquigua</a:t>
            </a:r>
            <a:r>
              <a:rPr lang="es-CO" sz="1800" dirty="0"/>
              <a:t>, José María </a:t>
            </a:r>
            <a:r>
              <a:rPr lang="es-CO" sz="1800" dirty="0" err="1"/>
              <a:t>Vélaz</a:t>
            </a:r>
            <a:r>
              <a:rPr lang="es-CO" sz="1800" dirty="0"/>
              <a:t>, San Ignacio, San Vicente y Las Mercedes), el Colegio Santa Luisa, el Colegio Mayor de San Bartolomé, el Colegio San Bartolomé La Merced y la Casa Pastoral Nuestra Señora del Camino de Altos de la Florida, Soacha.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Por primera vez, distintos actores y procesos de la Compañía de Jesús, estamos lanzando una iniciativa global que busca poner en el centro de nuestras conversaciones, la Hospitalidad y la Esperanza como un verdadero proceso transformador frente a la situaciones de violencias y vacíos de protección en los que viven millones de personas migrantes forzadas en todo el mundo.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419622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“San Ignacio llama en su libro de los Ejercicios Espirituales a la Virgen María como ‘Nuestra Señora’. A ella le encomendó siempre su peregrinar hacia Jesús» El 24 de mayo se celebra a Nuestra Señora del Camino, patrona de la Compañía de Jesús y ante quien San Ignacio de Loyola y los otros fundadores de la Compañía oraban en Roma. Su día conmemorativo ayuda a recordar a todos los jesuitas que son peregrinos, quienes, al igual que San Ignacio, le piden que les «muestre la vía para llegar al Padre».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Entre el 13 y el 17 de mayo, los Secretarios del apostolado social de cada Conferencia, facilitadores de las cuatro iniciativas de la Red Global de Incidencia Ignaciana (GIAN - Global </a:t>
            </a:r>
            <a:r>
              <a:rPr lang="es-CO" sz="1800" dirty="0" err="1">
                <a:solidFill>
                  <a:schemeClr val="tx1"/>
                </a:solidFill>
              </a:rPr>
              <a:t>Ignatian</a:t>
            </a:r>
            <a:r>
              <a:rPr lang="es-CO" sz="1800" dirty="0">
                <a:solidFill>
                  <a:schemeClr val="tx1"/>
                </a:solidFill>
              </a:rPr>
              <a:t> </a:t>
            </a:r>
            <a:r>
              <a:rPr lang="es-CO" sz="1800" dirty="0" err="1">
                <a:solidFill>
                  <a:schemeClr val="tx1"/>
                </a:solidFill>
              </a:rPr>
              <a:t>Advocacy</a:t>
            </a:r>
            <a:r>
              <a:rPr lang="es-CO" sz="1800" dirty="0">
                <a:solidFill>
                  <a:schemeClr val="tx1"/>
                </a:solidFill>
              </a:rPr>
              <a:t> Network), miembros del Consejo Asesor y el equipo central del Secretariado para la Justicia Social y la Ecología se encontraron en la Curia General de la Compañía de Jesús en Roma.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0858617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16 y 17 de mayo de 2024 se realizó en Brasil la Segunda Consulta Temática del Proceso de Cartagena 40, titulada “Inclusión e integración mediante soluciones alternativas, integrales y sostenibles”, convocada por los gobiernos de Chile y Brasil, con el acompañamiento técnico de la oficina del Alto Comisionado de las Naciones Unidas para los Refugiados – ACNUR.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Coordinador de la Red de Solidaridad y Apostolado Indígena, el P. Carlos </a:t>
            </a:r>
            <a:r>
              <a:rPr lang="es-CO" sz="1800" dirty="0" err="1">
                <a:solidFill>
                  <a:schemeClr val="tx1"/>
                </a:solidFill>
              </a:rPr>
              <a:t>Bresciani</a:t>
            </a:r>
            <a:r>
              <a:rPr lang="es-CO" sz="1800" dirty="0">
                <a:solidFill>
                  <a:schemeClr val="tx1"/>
                </a:solidFill>
              </a:rPr>
              <a:t> SJ, se encuentra realizando visitas programadas a diversas organizaciones no gubernamentales y de cooperación internacional como Manos Unidas, ALBOAN, entre otros, con quienes la RSAI va fortaleciendo su presencia. Asimismo, visitará diversos territorios de </a:t>
            </a:r>
            <a:r>
              <a:rPr lang="es-CO" sz="1800" dirty="0" err="1">
                <a:solidFill>
                  <a:schemeClr val="tx1"/>
                </a:solidFill>
              </a:rPr>
              <a:t>Abyayala</a:t>
            </a:r>
            <a:r>
              <a:rPr lang="es-CO" sz="1800" dirty="0">
                <a:solidFill>
                  <a:schemeClr val="tx1"/>
                </a:solidFill>
              </a:rPr>
              <a:t> donde está presente la Red con el objetivo de animar a los equipos locales de pastoral indígena y generar articulaciones con otras Redes y Provincias jesuitas. En el marco de ello, presentamos un resumen de las distintas entrevistas que le han realizado: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8209006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ASOCIACIÓN INTERNACIONAL DE UNIVERSIDADES JESUITAS LANZA UNA NUEVA PÁGINA WEB  La nueva web, promovida por el Secretariado para la Educación Superior, pretende ser un espacio donde dar a conocer las noticias, programas e instituciones que forman parte de la Asociación, tanto dentro de la red como con los actores del ámbito de la educación superior internacional. Sin duda, también es una forma de destacar proyectos inspiradores que son semillas de esperanza para el mundo.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padre Joseph Christie, Secretario para la Educación Superior en la Curia jesuita de Roma, recibió el 18 de mayo el Doctorado Honoris Causa en Servicio Público de la Saint Louis </a:t>
            </a:r>
            <a:r>
              <a:rPr lang="es-CO" sz="1800" dirty="0" err="1">
                <a:solidFill>
                  <a:schemeClr val="tx1"/>
                </a:solidFill>
              </a:rPr>
              <a:t>University</a:t>
            </a:r>
            <a:r>
              <a:rPr lang="es-CO" sz="1800" dirty="0">
                <a:solidFill>
                  <a:schemeClr val="tx1"/>
                </a:solidFill>
              </a:rPr>
              <a:t>, en Misuri (EE.UU.). La Universidad confiere el honor al P. Christie por toda una vida dedicada no sólo al mundo académico, sino a fomentar el liderazgo y la colaboración en todos los ámbitos de la educación de la Compañía de Jesús en todo el mundo.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561326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 qué habla un grupo de comunicadores que trabajan en diferentes Provincias europeas de la Compañía cuando se reúnen? Uno se imaginaría que se habla mucho de computación, pero la </a:t>
            </a:r>
            <a:r>
              <a:rPr lang="es-CO" sz="1800" dirty="0" err="1"/>
              <a:t>JesWebCom</a:t>
            </a:r>
            <a:r>
              <a:rPr lang="es-CO" sz="1800" dirty="0"/>
              <a:t> que acaba de concluir podría sorprenderle. Del 6 al 9 de mayo, este grupo de 18 comunicadores se reunió en las serenas y pintorescas instalaciones del Hotel </a:t>
            </a:r>
            <a:r>
              <a:rPr lang="es-CO" sz="1800" dirty="0" err="1"/>
              <a:t>Cardoner</a:t>
            </a:r>
            <a:r>
              <a:rPr lang="es-CO" sz="1800" dirty="0"/>
              <a:t> en </a:t>
            </a:r>
            <a:r>
              <a:rPr lang="es-CO" sz="1800" dirty="0" err="1"/>
              <a:t>Dobogókó</a:t>
            </a:r>
            <a:r>
              <a:rPr lang="es-CO" sz="1800" dirty="0"/>
              <a:t>, Hungría, para rezar, reflexionar y compartir sus diferentes experiencias, mientras intentan mejorar las plataformas online de sus respectivas Provincias. Los sitios web que manejan, por supuesto, cumplen la importante tarea de proporcionar un canal para la comunicación, la divulgación y el compromiso con diferentes tipos de audiencias, católicas y no católicas por igual.</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viernes, la jornada comenzó con una visita al rector del seminario, Dom Mark </a:t>
            </a:r>
            <a:r>
              <a:rPr lang="es-CO" sz="1800" dirty="0" err="1">
                <a:solidFill>
                  <a:schemeClr val="tx1"/>
                </a:solidFill>
              </a:rPr>
              <a:t>Shtjefni</a:t>
            </a:r>
            <a:r>
              <a:rPr lang="es-CO" sz="1800" dirty="0">
                <a:solidFill>
                  <a:schemeClr val="tx1"/>
                </a:solidFill>
              </a:rPr>
              <a:t>, quien habló del valioso servicio prestado por la Compañía y de la formación que él mismo había recibido. Esa misma mañana, los 400 alumnos del colegio </a:t>
            </a:r>
            <a:r>
              <a:rPr lang="es-CO" sz="1800" dirty="0" err="1">
                <a:solidFill>
                  <a:schemeClr val="tx1"/>
                </a:solidFill>
              </a:rPr>
              <a:t>Pjetër</a:t>
            </a:r>
            <a:r>
              <a:rPr lang="es-CO" sz="1800" dirty="0">
                <a:solidFill>
                  <a:schemeClr val="tx1"/>
                </a:solidFill>
              </a:rPr>
              <a:t> </a:t>
            </a:r>
            <a:r>
              <a:rPr lang="es-CO" sz="1800" dirty="0" err="1">
                <a:solidFill>
                  <a:schemeClr val="tx1"/>
                </a:solidFill>
              </a:rPr>
              <a:t>Meshkalla</a:t>
            </a:r>
            <a:r>
              <a:rPr lang="es-CO" sz="1800" dirty="0">
                <a:solidFill>
                  <a:schemeClr val="tx1"/>
                </a:solidFill>
              </a:rPr>
              <a:t> de </a:t>
            </a:r>
            <a:r>
              <a:rPr lang="es-CO" sz="1800" dirty="0" err="1">
                <a:solidFill>
                  <a:schemeClr val="tx1"/>
                </a:solidFill>
              </a:rPr>
              <a:t>Shkodra</a:t>
            </a:r>
            <a:r>
              <a:rPr lang="es-CO" sz="1800" dirty="0">
                <a:solidFill>
                  <a:schemeClr val="tx1"/>
                </a:solidFill>
              </a:rPr>
              <a:t>, con su directora, Sor Valentina </a:t>
            </a:r>
            <a:r>
              <a:rPr lang="es-CO" sz="1800" dirty="0" err="1">
                <a:solidFill>
                  <a:schemeClr val="tx1"/>
                </a:solidFill>
              </a:rPr>
              <a:t>Ndreca</a:t>
            </a:r>
            <a:r>
              <a:rPr lang="es-CO" sz="1800" dirty="0">
                <a:solidFill>
                  <a:schemeClr val="tx1"/>
                </a:solidFill>
              </a:rPr>
              <a:t>, y una delegación de profesores dieron la bienvenida a la delegación. A continuación, un grupo de alumnos acompañó al Padre General a visitar las dependencias: aulas, laboratorios, y la capilla. “Nuestra escuela es hermosa, espaciosa, llena de luz”, subrayó el P. </a:t>
            </a:r>
            <a:r>
              <a:rPr lang="es-CO" sz="1800" dirty="0" err="1">
                <a:solidFill>
                  <a:schemeClr val="tx1"/>
                </a:solidFill>
              </a:rPr>
              <a:t>Zef</a:t>
            </a:r>
            <a:r>
              <a:rPr lang="es-CO" sz="1800" dirty="0">
                <a:solidFill>
                  <a:schemeClr val="tx1"/>
                </a:solidFill>
              </a:rPr>
              <a:t> </a:t>
            </a:r>
            <a:r>
              <a:rPr lang="es-CO" sz="1800" dirty="0" err="1">
                <a:solidFill>
                  <a:schemeClr val="tx1"/>
                </a:solidFill>
              </a:rPr>
              <a:t>Bisha</a:t>
            </a:r>
            <a:r>
              <a:rPr lang="es-CO" sz="1800" dirty="0">
                <a:solidFill>
                  <a:schemeClr val="tx1"/>
                </a:solidFill>
              </a:rPr>
              <a:t> SJ, Superior.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4718608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926 - Contrapartida 8045 - 8059 - Registro Contable 665.</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buenas tardes: Espero estén muy bien. Por indicación de nuestra Directora de Departamento – Prof. Martha Liliana Arias Bello, me permito convocarlos a una reunión el miércoles 19 de junio de 10:00 a.m. a 12:00 p.m. lugar: Edificio No. 20 Jorge Hoyos Vasquez, S.J. salón 302.</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Académica: Remisión de Admitidos que no cumplen requisitos de matrícula hacia </a:t>
            </a:r>
            <a:r>
              <a:rPr lang="es-CO" sz="1800" dirty="0" err="1"/>
              <a:t>Ucollege</a:t>
            </a:r>
            <a:r>
              <a:rPr lang="es-CO" sz="1800" dirty="0"/>
              <a:t>.</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buenas tardes: Espero se encuentren muy bien. Por indicación de nuestra Directora de Departamento – Prof. Martha Liliana Arias Bello, me permito recordarle la invitación a la sesión de "Entre profes Cont versamos..." que se realizará el día miércoles 22 de mayo de 7:00 p.m. a 9:00 p.m.</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31523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De la Vicerrectoría de Investigación: Apreciados profesores, reciban un atento saludo, Atentamente les informamos que </a:t>
            </a:r>
            <a:r>
              <a:rPr lang="es-CO" sz="1800" dirty="0" err="1"/>
              <a:t>Minciencias</a:t>
            </a:r>
            <a:r>
              <a:rPr lang="es-CO" sz="1800" dirty="0"/>
              <a:t> abrió la Convocatoria No. 955: para el registro de proyectos que accederán a los ingresos no constitutivos de renta y/o ganancia ocasional (art. 57-2 estatuto tributario), a través de la cual se presentan a </a:t>
            </a:r>
            <a:r>
              <a:rPr lang="es-CO" sz="1800" dirty="0" err="1"/>
              <a:t>Minciencias</a:t>
            </a:r>
            <a:r>
              <a:rPr lang="es-CO" sz="1800" dirty="0"/>
              <a:t> los proyectos con ejecución en el año 2023 desarrollados por entidades (Universidades, Empresas, Entidades sin ánimo de lucro, actores reconocidos por </a:t>
            </a:r>
            <a:r>
              <a:rPr lang="es-CO" sz="1800" dirty="0" err="1"/>
              <a:t>Minciencias</a:t>
            </a:r>
            <a:r>
              <a:rPr lang="es-CO" sz="1800" dirty="0"/>
              <a:t>), como de investigación científica, desarrollo e innovación para que el personal vinculado, que haya ejecutado actividades directas de carácter científico, tecnológico o de innovación, acceda al beneficio tributario de Ingresos No Constitutivos de Renta y/o Ganancia Ocasional, siempre que la remuneración de este personal provenga de recursos destinados para el proyecto, según los criterios y las condiciones definidas por el CNBT y lo establecido por el artículo 57-2 del E.T.</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De la Vicerrectoría del Medio Universitario: ¡Participa en los Ejercicios Espirituales Ignacianos!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9616970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jueves 23 de mayo el profesor Hernando Bermúdez Gómez fue el docente escogido para liderar el evento Costelación de Maestros.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Recibimos el Boletín: VRI 21 de mayo de 2024.</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91287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¿Sabías que hace 173 años se firmó la abolición de la esclavitud en Colombia? En homenaje a esto, todos los 21 de mayo conmemoramos el Día de la Afrocolombianidad. Por ello, el Centro de Fomento de la Identidad y Construcción de la Comunidad - CFICC, a través del Programa de Inclusión y Diversidad, y el colectivo estudiantil </a:t>
            </a:r>
            <a:r>
              <a:rPr lang="es-CO" sz="1800" dirty="0" err="1"/>
              <a:t>Afrojaverianos</a:t>
            </a:r>
            <a:r>
              <a:rPr lang="es-CO" sz="1800" dirty="0"/>
              <a:t> te invitan a esta actividad. !Te esperamos!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consejeras, Reciban un cordial saludo. Como lo presentamos y acordamos el día de hoy en nuestro Tinto Distinto, les estamos enviando el documento completo de "Orientaciones para la práctica de la Consejería Académica Integral". Les agradecemos su disposición al atender esta importante invitación. Esperamos que estas orientaciones sean de mucha utilidad y seguimos atentas a cualquier inquietud.</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955318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 la DTI: PONTIFICIA UNIVERSIDAD JAVERIANA BOGOTÁ DC (DTI) - INGRESO AL SERVICIO DE VPN DE LA UNIVERSIDAD UTILIZANDO MÚLTIPLE FACTOR DE AUTENTICACIÓN (MFA).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 profesores reciban un cordial saludo. Tenemos el gusto de invitarlos a la clausura de la Práctica Social del Primer Semestre de 2024, donde compartiremos las experiencias y logros de diversos emprendimientos y proyectos de negocio desarrollados por los participantes del programa de formación Euskadi del Consultorio Contable con la orientación de nuestros estudiantes de Contaduría Pública. En este espacio, el aprendizaje basado en el servicio ha sido nuestra bandera de formación y construcción. El evento se llevará a cabo el sábado 1 de junio de 2024, a las 2:00 p.m., en el Auditorio Félix Restrepo de la Pontificia Universidad Javeriana, ubicada en la Carrera 7 No. 40-62. Esperamos contar con tu valiosa presencia para compartir estas enriquecedoras experiencias.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7707287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viernes 24 de mayo se iniciaron los trabajos para organizar la XVI versión del Foro de Firmas.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Unisinos</a:t>
            </a:r>
            <a:r>
              <a:rPr lang="es-CO" sz="1800" dirty="0">
                <a:solidFill>
                  <a:schemeClr val="tx1"/>
                </a:solidFill>
              </a:rPr>
              <a:t> trabaja en varios frentes para ayudar a los desplazados por las inundaciones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496034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Juan Antonio Guerrero, nuevo asesor especial del Rectorado en la PUC-Rio, presenta el libro Conversación espiritual, con prólogo del Papa Francisco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Carta de AUSJAL 55: Humanismo, Inteligencia y Tecnología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802037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30596</TotalTime>
  <Words>1865</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1378</cp:revision>
  <dcterms:modified xsi:type="dcterms:W3CDTF">2024-05-26T01:27:33Z</dcterms:modified>
</cp:coreProperties>
</file>