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6" r:id="rId3"/>
    <p:sldId id="267" r:id="rId4"/>
    <p:sldId id="268" r:id="rId5"/>
    <p:sldId id="269" r:id="rId6"/>
    <p:sldId id="270" r:id="rId7"/>
    <p:sldId id="271" r:id="rId8"/>
    <p:sldId id="272" r:id="rId9"/>
    <p:sldId id="273"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3020" autoAdjust="0"/>
  </p:normalViewPr>
  <p:slideViewPr>
    <p:cSldViewPr snapToGrid="0">
      <p:cViewPr varScale="1">
        <p:scale>
          <a:sx n="59" d="100"/>
          <a:sy n="59" d="100"/>
        </p:scale>
        <p:origin x="1284" y="6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1/06/2024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15841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030115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13168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304770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331424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604237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8147984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150455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1/06/2024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1/06/2024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1/06/2024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1/06/2024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1/06/2024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1/06/2024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1/06/2024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1/06/2024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1/06/2024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1/06/2024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1/06/2024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1/06/2024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educacionvirtual.javeriana.edu.co/migraciones-contemporaneas"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667, 3 de junio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927 - Contrapartida 8060 - 8073 - Registro Contable 666.</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Maestría en Estudios Críticos de las Migraciones Contemporáneas tiene el gusto de invitarles a participar en el conversatorio “Conclusiones y debates al caso de los colombianos transgeneracionales que retornan desde Venezuela”. En este espacio se presentarán las conclusiones y los debates del Proyecto Por la reconciliación de la Colombia dentro de Colombia con la “Colombia fuera de Colombia”.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828438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directores y consejeros académicos reciban un cordial saludo. Esperamos se encuentren muy bien. Nos permitimos informarles que se generará la alerta de Retiro de asignaturas – SATIS.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.Del Vicerrector del Medio Universitario: </a:t>
            </a:r>
            <a:r>
              <a:rPr lang="es-CO" sz="1800" dirty="0" err="1">
                <a:solidFill>
                  <a:schemeClr val="tx1"/>
                </a:solidFill>
              </a:rPr>
              <a:t>Apreciac:Jos</a:t>
            </a:r>
            <a:r>
              <a:rPr lang="es-CO" sz="1800" dirty="0">
                <a:solidFill>
                  <a:schemeClr val="tx1"/>
                </a:solidFill>
              </a:rPr>
              <a:t> miembros de la Comunidad Educativa: La presente circular busca evidenciar el valor de la experiencia formativa que se da en los grupos culturales y dar orientaciones que garanticen la participación de nuevos javerianos y javerianas en los mismos.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2260220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De la Oficina de Construcciones: Buenas tardes: Ana María y Gabriel, espero que se encuentren muy bien. Como sabemos, desde la oficina de construcciones de la universidad, estamos ejecutando la obra de cambio de piso en la plazoleta del edificio Jorge Hoyos. En este momento estamos iniciando la instalación del nuevo piso y por esta razón, me permito solicitarles su colaboración con el cierre temporal de la entrada ubicada en el segundo piso del edificio desde el día de mañana 29 de mayo de 2024 y durante el tiempo en el que realicemos las actividades respectivas. Teniendo en cuenta lo anterior, la única entrada habilitada para el ingreso y salida del edificio pasa a ser la ubicada en el primer piso.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El programa de Educación Continua y la Maestría en Estudios Críticos de las Migraciones Contemporáneas de la Pontificia Universidad Javeriana, abre sus inscripciones para cursar los diplomados: Migraciones contemporáneas: hacia la construcción de un campo interdisciplinario de estudio Fecha de inicio: 10 de julio – modalidad virtual Mayor información: </a:t>
            </a:r>
            <a:r>
              <a:rPr lang="es-CO" sz="1800" dirty="0">
                <a:solidFill>
                  <a:schemeClr val="tx1"/>
                </a:solidFill>
                <a:hlinkClick r:id="rId3"/>
              </a:rPr>
              <a:t>https://educacionvirtual.javeriana.edu.co/migraciones-contemporaneas</a:t>
            </a:r>
            <a:r>
              <a:rPr lang="es-CO" sz="1800" dirty="0">
                <a:solidFill>
                  <a:schemeClr val="tx1"/>
                </a:solidFill>
              </a:rPr>
              <a:t> Categorías analíticas para estudiar las migraciones Fecha de inicio: 10 de julio  – modalidad virtual Mayor información: https://educacionvirtual.javeriana.edu.co/categorias-analiticas-estudiar-migraciones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5798546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De las Vicerrectorías académicas de Bogotá y Cali: Reciban un cordial saludo: La Vicerrectoría Académica y la Dirección de Tecnologías de Información de la Sede Central en Bogotá han trabajado de manera articulada con la Vicerrectoría Académica y el Centro de Servicios Informáticos de la Seccional Cali en la estructuración, desde el 2021, del nuevo Sistema para la Trayectoria Académica, que permitirá integrar y visibilizar los resultados de las actividades académicas que realizan los profesores en la Universidad, con el fin de facilitar la gestión de los procesos de promoción, evaluación, escalas intermedias y bonificaciones, entre otros.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De la profesora Jenny Sosa: Apreciados participantes de GEAI, esperando estén muy bien. Luego de saludarlos, quiero contarles que actualmente estoy realizando una investigación sobre percepciones de la revisoría fiscal en Colombia y estoy buscando profesionales que cumplan con una de las dos siguientes opciones, para realizar una entrevista: 1- Que hayan participado en algún proceso de emisión de regulación de la revisoría fiscal 2- Quienes tengan experiencia de entre 8  y 10 años realizando revisoría fiscal (auditores).Si alguno  de ustedes se anima y cumple con alguna de estas condiciones, le agradecería mucho que me indique  y así programar la entrevista.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3680062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Pablo </a:t>
            </a:r>
            <a:r>
              <a:rPr lang="es-CO" sz="1800" dirty="0" err="1"/>
              <a:t>d’Ors</a:t>
            </a:r>
            <a:r>
              <a:rPr lang="es-CO" sz="1800" dirty="0"/>
              <a:t> ofreció conferencia en la Javeriana Pablo </a:t>
            </a:r>
            <a:r>
              <a:rPr lang="es-CO" sz="1800" dirty="0" err="1"/>
              <a:t>d´Ors</a:t>
            </a:r>
            <a:r>
              <a:rPr lang="es-CO" sz="1800" dirty="0"/>
              <a:t>, sacerdote español y reconocido escritor, autor de libros sobre espiritualidad, ofreció una conferencia y presentó algunas líneas generales sobre cómo cultivar la vida interior a la comunidad educativa javeriana y al público externo.</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 Al mismo tiempo, y con gran entusiasmo, FLACSI da la bienvenida a su nueva Secretaria Ejecutiva, Adriana Cárdenas Rey. Su destacada trayectoria en el sector educativo y su sólida formación académica la convierten en una líder preparada para enfrentar los desafíos que se presenten.</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09793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nueva web, promovida por el Secretariado para la Educación Superior, pretende ser un espacio donde dar a conocer las noticias, programas e instituciones que forman parte de la Asociación, tanto dentro de la red como con los actores del ámbito de la educación superior internacional. Sin duda, también es una forma de destacar proyectos inspiradores que son semillas de esperanza para el mundo.</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“San Ignacio llama en su libro de los Ejercicios Espirituales a la Virgen María como ‘Nuestra Señora’. A ella le encomendó siempre su peregrinar hacia Jesús» El 24 de mayo se celebra a Nuestra Señora del Camino, patrona de la Compañía de Jesús y ante quien San Ignacio de Loyola y los otros fundadores de la Compañía oraban en Roma. Su día conmemorativo ayuda a recordar a todos los jesuitas que son peregrinos, quienes, al igual que San Ignacio, le piden que les «muestre la vía para llegar al Padre».</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2850026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The </a:t>
            </a:r>
            <a:r>
              <a:rPr lang="en-US" sz="1800" dirty="0" err="1"/>
              <a:t>Magis</a:t>
            </a:r>
            <a:r>
              <a:rPr lang="en-US" sz="1800" dirty="0"/>
              <a:t> Exchange Program is an initiative of the International Association of Jesuit Universities (IAJU) that embodies the values of academic excellence, generosity, and social and environmental justice. Since its launch in 2019, the program has expanded from 28 to 39 participating institutions, promoting international and service experiences.</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2012, las Naciones Unidas proclamaron el 1 de junio “Día Mundial de las Madres y de los Padres” para subrayar la importancia del ambiente familiar para los niños. La Compañía de Jesús se une a esta celebración y ofrece hoy el testimonio de una pareja de padres inspirados por la espiritualidad ignaciana y guiados por ella en la educación de sus hijos..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702715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La Curia General de la Compañía de Jesús en Roma ha anunciado el tema de la edición 2025 de la Conferencia CIS: Las Constituciones en la vida de la Compañía de Jesús. El evento tendrá lugar en la Ciudad Eterna del 23 al 25 de junio de 2025, e irá seguido de un taller sobre el Discernimiento “en común” del 25 al 27 de junio, con capacidad limitada. Cada edición de la Conferencia CIS se centra en un aspecto de la herencia de la espiritualidad ignaciana.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endParaRPr lang="en-US" sz="1800" dirty="0">
              <a:solidFill>
                <a:schemeClr val="tx1"/>
              </a:solidFill>
            </a:endParaRPr>
          </a:p>
          <a:p>
            <a:r>
              <a:rPr lang="en-US" sz="1800" dirty="0">
                <a:solidFill>
                  <a:schemeClr val="tx1"/>
                </a:solidFill>
              </a:rPr>
              <a:t>Higher Education Committed to Educating the Whole Person Jesuits of the U.S. Central and Southern Province are involved in education at several levels. The province sponsors four universities, two colleges, 12 high schools and two middle schools. These enterprises share a common sense of mission that is in continuity with the historical evolution of the Ignatian charism dating back to 1551 when the Roman College opened its doors. These schools respect the reality of being both Catholic and Jesuit-sponsored works, and they rely, perhaps as never before, on the collaborative talents and energies of Jesuits and their </a:t>
            </a:r>
            <a:r>
              <a:rPr lang="en-US" sz="1800">
                <a:solidFill>
                  <a:schemeClr val="tx1"/>
                </a:solidFill>
              </a:rPr>
              <a:t>partners.</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9171342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anim calcmode="lin" valueType="num">
                                      <p:cBhvr additive="base">
                                        <p:cTn id="35"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30677</TotalTime>
  <Words>1230</Words>
  <Application>Microsoft Office PowerPoint</Application>
  <PresentationFormat>Presentación en pantalla (4:3)</PresentationFormat>
  <Paragraphs>37</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1381</cp:revision>
  <dcterms:modified xsi:type="dcterms:W3CDTF">2024-06-01T23:43:45Z</dcterms:modified>
</cp:coreProperties>
</file>