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Lst>
  <p:sldSz cx="9144000" cy="6858000" type="screen4x3"/>
  <p:notesSz cx="6858000" cy="9144000"/>
  <p:custDataLst>
    <p:tags r:id="rId15"/>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3020" autoAdjust="0"/>
  </p:normalViewPr>
  <p:slideViewPr>
    <p:cSldViewPr snapToGrid="0">
      <p:cViewPr varScale="1">
        <p:scale>
          <a:sx n="59" d="100"/>
          <a:sy n="59" d="100"/>
        </p:scale>
        <p:origin x="128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9/06/2024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1686371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874893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027635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833869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528945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55213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091766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135437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99561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01320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9/06/2024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9/06/2024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9/06/2024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9/06/2024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9/06/2024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9/06/2024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9/06/2024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9/06/2024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9/06/2024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9/06/2024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9/06/2024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9/06/2024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educacionvirtual.javeriana.edu.co/migraciones-contemporanea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educacionvirtual.javeriana.edu.co/categorias-analiticas-estudiar-migracione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668, 10 de junio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el pasado 30 de abril se han registrado fuertes sismos en el distrito de Andahuaylillas, provincia de Quispicanchi, en Cusco. Uno de los más fuertes se registró ese día a las 5:10 a.m. con una magnitud de 4.4 ML el cual ocasionó daños a infraestructuras de viviendas, locales públicos, centros de salud, entre ellos a los locales de educación inicial, primaria y secundaria de Fe y Alegría 44 ubicados en Andahuaylillas que albergan a 858 estudiantes.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Jacques </a:t>
            </a:r>
            <a:r>
              <a:rPr lang="es-CO" sz="1800" dirty="0" err="1">
                <a:solidFill>
                  <a:schemeClr val="tx1"/>
                </a:solidFill>
              </a:rPr>
              <a:t>Berthieu</a:t>
            </a:r>
            <a:r>
              <a:rPr lang="es-CO" sz="1800" dirty="0">
                <a:solidFill>
                  <a:schemeClr val="tx1"/>
                </a:solidFill>
              </a:rPr>
              <a:t>, Misionero Jesuita Y Mártir Que Dedicó Su Vida A Los Malgaches Fiesta: 8 de junio En el día de su fiesta, merece la pena reflexionar sobre la vida y los compromisos de los santos y beatos de la Compañía de Jesús a lo largo de los siglos. Al acercarse la fecha de la canonización del P. Jacques </a:t>
            </a:r>
            <a:r>
              <a:rPr lang="es-CO" sz="1800" dirty="0" err="1">
                <a:solidFill>
                  <a:schemeClr val="tx1"/>
                </a:solidFill>
              </a:rPr>
              <a:t>Berthieu</a:t>
            </a:r>
            <a:r>
              <a:rPr lang="es-CO" sz="1800" dirty="0">
                <a:solidFill>
                  <a:schemeClr val="tx1"/>
                </a:solidFill>
              </a:rPr>
              <a:t>, el 21 de octubre de 2012, el antiguo Superior General, el P. Adolfo Nicolás, había esbozado la vida de este jesuita martirizado en Madagascar y el significado que todavía puede tener para nuestros días.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0232300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Principios de junio: durante la semana del 3 al 7 de junio, y como todos los años, el Padre General convoca su Consejo Ampliado (</a:t>
            </a:r>
            <a:r>
              <a:rPr lang="es-CO" sz="1800" dirty="0" err="1"/>
              <a:t>Consiglio</a:t>
            </a:r>
            <a:r>
              <a:rPr lang="es-CO" sz="1800" dirty="0"/>
              <a:t> </a:t>
            </a:r>
            <a:r>
              <a:rPr lang="es-CO" sz="1800" dirty="0" err="1"/>
              <a:t>Allargato</a:t>
            </a:r>
            <a:r>
              <a:rPr lang="es-CO" sz="1800" dirty="0"/>
              <a:t>). Esta vez la atención se centra en el siguiente tema: “Comprender y evaluar el compromiso de la Compañía con la 4ª Preferencia Apostólica Universal; discernir además qué oportunidades hay de adoptar medidas específicas a nivel universal”. Como se recordará, la 4ª Preferencia subraya nuestro compromiso de cuidar, junto con otros, nuestra casa común.</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16 al 21 de mayo de 2024, la serena comunidad de </a:t>
            </a:r>
            <a:r>
              <a:rPr lang="es-CO" sz="1800" dirty="0" err="1">
                <a:solidFill>
                  <a:schemeClr val="tx1"/>
                </a:solidFill>
              </a:rPr>
              <a:t>Hekima</a:t>
            </a:r>
            <a:r>
              <a:rPr lang="es-CO" sz="1800" dirty="0">
                <a:solidFill>
                  <a:schemeClr val="tx1"/>
                </a:solidFill>
              </a:rPr>
              <a:t>, en Nairobi, acogió un campamento de iniciación a la videografía y la fotografía. El evento, coordinado por Benedict </a:t>
            </a:r>
            <a:r>
              <a:rPr lang="es-CO" sz="1800" dirty="0" err="1">
                <a:solidFill>
                  <a:schemeClr val="tx1"/>
                </a:solidFill>
              </a:rPr>
              <a:t>Mayaki</a:t>
            </a:r>
            <a:r>
              <a:rPr lang="es-CO" sz="1800" dirty="0">
                <a:solidFill>
                  <a:schemeClr val="tx1"/>
                </a:solidFill>
              </a:rPr>
              <a:t>, SJ, de la Oficina de Comunicación de la Curia General, reunió a escolares jesuitas interesados en perfeccionar sus habilidades en la narración visual, subrayando el papel vital de la comunicación en la misión jesuita de hoy. Entre los formadores del </a:t>
            </a:r>
            <a:r>
              <a:rPr lang="es-CO" sz="1800" dirty="0" err="1">
                <a:solidFill>
                  <a:schemeClr val="tx1"/>
                </a:solidFill>
              </a:rPr>
              <a:t>cursose</a:t>
            </a:r>
            <a:r>
              <a:rPr lang="es-CO" sz="1800" dirty="0">
                <a:solidFill>
                  <a:schemeClr val="tx1"/>
                </a:solidFill>
              </a:rPr>
              <a:t> encontraban el Sr. Joseph Bunga y Vincent Sylvester </a:t>
            </a:r>
            <a:r>
              <a:rPr lang="es-CO" sz="1800" dirty="0" err="1">
                <a:solidFill>
                  <a:schemeClr val="tx1"/>
                </a:solidFill>
              </a:rPr>
              <a:t>Wada</a:t>
            </a:r>
            <a:r>
              <a:rPr lang="es-CO" sz="1800" dirty="0">
                <a:solidFill>
                  <a:schemeClr val="tx1"/>
                </a:solidFill>
              </a:rPr>
              <a:t>, SJ, ambos experimentados profesionales en el campo de los medios de comunicación, la fotografía y la videografía.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5825461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ara los jesuitas, Camboya ofrece un entorno ideal para vivir y participar en el diálogo interreligioso. Más allá de las meras palabras, los jesuitas colaboran activamente al servicio del bien común, fomentando el respeto mutuo. En este contexto, Camboya se convierte en una escuela de tolerancia, solidaridad y experiencias de oración compartida que tienden puentes entre budistas y cristianos.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En la tradición católica, mientras que mayo es conocido como “el mes de María”, junio está dedicado al Sagrado Corazón de Jesús. Desde el siglo XVII, cuando el padre Claude de la </a:t>
            </a:r>
            <a:r>
              <a:rPr lang="es-CO" sz="1800" dirty="0" err="1">
                <a:solidFill>
                  <a:schemeClr val="tx1"/>
                </a:solidFill>
              </a:rPr>
              <a:t>Colombière</a:t>
            </a:r>
            <a:r>
              <a:rPr lang="es-CO" sz="1800" dirty="0">
                <a:solidFill>
                  <a:schemeClr val="tx1"/>
                </a:solidFill>
              </a:rPr>
              <a:t> recibió la misión de promover esta devoción, basada esencialmente en el amor y la misericordia de Jesús, los jesuitas han sostenido esta tradición y la han adaptado a los lugares y a los tiempos.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7608189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928 - Contrapartida 8074 - 8088 - Registro Contable 667.</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RED VOCES JAVERIANAS La Javeriana reflexiona: pódcast Voces. Te invitamos a escuchar el más reciente episodio del pódcast Voces; en este episodio conversamos sobre lo que significa vivir la experiencia trans y la necesidad de abrir el corazón y la mente para garantizar la vida digna a todas las expresiones diversas.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Se realizó la reunión mensual de los directivos de la Red para la formación en revisoría fiscal, en la cual se presentó el primer informe sobre el pasado encuentro de profesores y el estado actual de la cátedra itinerante.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De la Vicerrectoría de Investigación: Estimados(as), Para el 2024, el Encuentro Javeriano de Arte y Creatividad continua con su compromiso de fomentar y visibilizar los procesos y resultados de Creación derivados de la actividad académica e investigativa de los profesores (as) de nuestra Universidad. En su sexta edición (programada para llevarse a cabo del 9 al 11 de septiembre del 2024) este evento bienal girará en torno a los Horizontes de la creación en acción, concepto que se resaltará a través de conciertos, exposiciones, talleres, ponencias, pósteres, conversatorios y conferencias magistrales, entre otros.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519721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De la Vicerrectoría Académica: Apreciados/as directores/as, profesores/as, Reciban un cordial saludo. Dando continuidad a la Circular 005 de 2024 Implementación Sistema para la Trayectoria Académica de los Profesores/as de la planta de académicos y de la planta de clínicos del pasado 29 de mayo, les informo que la Dirección de Asuntos Profesorales en conjunto con la Dirección de Tecnologías de Información han programado espacios de capacitación y acompañamiento para apoyar a los/as profesores/as en el registro y valoración de los productos de docencia e investigación resultado de sus actividades académicas en la Universidad</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 SI TE QUEDAS, AQUÍ ESTAMOS ¡OFERTA CULTURAL Y ARTÍSTICA INTERSEMESTRAL - PROGRÁMATE!</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46173521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de Educación Continua y la Maestría en Estudios Críticos de las Migraciones Contemporáneas de la Pontificia Universidad Javeriana, abre sus inscripciones para cursar los diplomados: Migraciones contemporáneas: hacia la construcción de un campo interdisciplinario de estudio Fecha de inicio: 10 de julio – modalidad virtual Mayor información: </a:t>
            </a:r>
            <a:r>
              <a:rPr lang="es-CO" sz="1800" dirty="0">
                <a:hlinkClick r:id="rId3"/>
              </a:rPr>
              <a:t>https://educacionvirtual.javeriana.edu.co/migraciones-contemporaneas</a:t>
            </a:r>
            <a:r>
              <a:rPr lang="es-CO" sz="1800" dirty="0"/>
              <a:t> Categorías analíticas para estudiar las migraciones Fecha de inicio: 10 de julio  – modalidad virtual Mayor información: </a:t>
            </a:r>
            <a:r>
              <a:rPr lang="es-CO" sz="1800" dirty="0">
                <a:hlinkClick r:id="rId4"/>
              </a:rPr>
              <a:t>https://educacionvirtual.javeriana.edu.co/categorias-analiticas-estudiar-migraciones</a:t>
            </a:r>
            <a:r>
              <a:rPr lang="es-CO" sz="1800" dirty="0"/>
              <a:t>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Reciba un cordial saludo. El sistema de Registro Académico de Profesores (RAP), le informa que el Período de Evaluación del Plan de Trabajo correspondiente al 01012024-30062024 se encuentra disponible entre el 2024-06-05 y el 2024-07-31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811255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Estimada Comunidad Javeriana La Vicerrectoría del Medio Universitario invita a docentes y administrativos a participar en el Programa Formación en Medio Universitario - Newman</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Apreciada Comunidad FCEA, Los invitamos a participar del Congreso de la </a:t>
            </a:r>
            <a:r>
              <a:rPr lang="es-CO" sz="1800" dirty="0" err="1">
                <a:solidFill>
                  <a:schemeClr val="tx1"/>
                </a:solidFill>
              </a:rPr>
              <a:t>Latin</a:t>
            </a:r>
            <a:r>
              <a:rPr lang="es-CO" sz="1800" dirty="0">
                <a:solidFill>
                  <a:schemeClr val="tx1"/>
                </a:solidFill>
              </a:rPr>
              <a:t> American </a:t>
            </a:r>
            <a:r>
              <a:rPr lang="es-CO" sz="1800" dirty="0" err="1">
                <a:solidFill>
                  <a:schemeClr val="tx1"/>
                </a:solidFill>
              </a:rPr>
              <a:t>Studies</a:t>
            </a:r>
            <a:r>
              <a:rPr lang="es-CO" sz="1800" dirty="0">
                <a:solidFill>
                  <a:schemeClr val="tx1"/>
                </a:solidFill>
              </a:rPr>
              <a:t> </a:t>
            </a:r>
            <a:r>
              <a:rPr lang="es-CO" sz="1800" dirty="0" err="1">
                <a:solidFill>
                  <a:schemeClr val="tx1"/>
                </a:solidFill>
              </a:rPr>
              <a:t>Association</a:t>
            </a:r>
            <a:r>
              <a:rPr lang="es-CO" sz="1800" dirty="0">
                <a:solidFill>
                  <a:schemeClr val="tx1"/>
                </a:solidFill>
              </a:rPr>
              <a:t> ( LASA2024), que se desarrollará del 12 al 15 de junio en el campus de la Universidad.  El evento reúne expertos de distintas disciplinas en torno a los estudios latinoamericanos. Con más de 60 paneles simultáneos, 10 sesiones presidenciales, un festival de cine y una exhibición de libros, entre otras actividades.  Recientemente LASA abrió una tarifa reducida para aquellos estudiantes, académicos y activistas sin afiliación previa a LASA que les gustaría participar en el congreso.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995778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Maestría en Estudios Críticos de las Migraciones Contemporáneas tiene el gusto de invitarles a participar en el conversatorio “Conclusiones y debates al caso de los colombianos transgeneracionales que retornan desde Venezuela”. En este espacio se presentarán las conclusiones y los debates del Proyecto Por la reconciliación de la Colombia dentro de Colombia con la “Colombia fuera de Colombia”.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✨Te estábamos </a:t>
            </a:r>
            <a:r>
              <a:rPr lang="es-CO" sz="1800" dirty="0" err="1">
                <a:solidFill>
                  <a:schemeClr val="tx1"/>
                </a:solidFill>
              </a:rPr>
              <a:t>pensando✨Sabemos</a:t>
            </a:r>
            <a:r>
              <a:rPr lang="es-CO" sz="1800" dirty="0">
                <a:solidFill>
                  <a:schemeClr val="tx1"/>
                </a:solidFill>
              </a:rPr>
              <a:t> que el día a día está lleno de afanes y preocupaciones, y cuidarnos, soltar y reconocer lo que sentimos o estamos viviendo en nuestra labor dentro de la universidad puede pasar a un segundo plano. Desde el Centro de Gestión Cultural queremos invitarte a ser parte de Pensarte PUJ, un espacio de expresión y creación artística para manifestar lo que piensas, sientes o deseas en estos tiempos, a través de las artes, aportando a tu cuidado y salud mental.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8665515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15 de mayo, la comunidad de Fe y Alegría celebró el Día Internacional de la Familia, destacando la diversidad, la unión y el amor que caracterizan a las familias en todo el mundo. Este día nos recordó que las familias, en todas sus formas y tamaños, son el pilar fundamental para superar cualquier adversidad.</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Tras la CG 35, reconociendo que la justicia social solo es posible con la justicia ecológica, en 2010 el P. General confió al Secretariado la responsabilidad de coordinar tanto la justicia social como la medioambiental y lo rebautizó como Secretariado para la Justicia Social y la Ecología (SJES).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7122760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El próximo 11 de junio de 2024, se realizará el Taller de comunicación "El papel de la IA en la cultura del cuidado” En este taller virtual, impartido por 3 docentes de la Unidad Educativa San Luis Gonzaga de Quito (Ecuador), exploraremos el papel de la inteligencia artificial (IA) en la promoción de una cultura del cuidado.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El Centro Virtual de Pedagogía Ignaciana - CVPI, un servicio de la Conferencia de Provinciales Jesuitas de América Latina y el Caribe - CPAL, nos comparte su boletín correspondiente al mes de junio. Este nuevo número del Boletín Selecciones CVPI, al igual que el anterior sobre el mismo tema (abril 2024), busca contribuir a la reflexión sobre la responsabilidad y a explorar modos de educar para la fe en las instituciones de identidad católica y jesuita. En sintonía con los objetivos 2º y 4º del Seminario JESEDU-Jogja2024, se focaliza sobre las implicaciones, retos y oportunidades para la formación en la fe al servicio de la misión de justicia y reconciliación, en contextos caracterizados por una pluralidad cultural y religiosa, por procesos de secularización y  por fundamentalismos religiosos.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9139822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30755</TotalTime>
  <Words>1653</Words>
  <Application>Microsoft Office PowerPoint</Application>
  <PresentationFormat>Presentación en pantalla (4:3)</PresentationFormat>
  <Paragraphs>48</Paragraphs>
  <Slides>12</Slides>
  <Notes>12</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1386</cp:revision>
  <dcterms:modified xsi:type="dcterms:W3CDTF">2024-06-09T22:45:18Z</dcterms:modified>
</cp:coreProperties>
</file>