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6" r:id="rId3"/>
    <p:sldId id="267" r:id="rId4"/>
    <p:sldId id="268" r:id="rId5"/>
    <p:sldId id="269" r:id="rId6"/>
    <p:sldId id="270" r:id="rId7"/>
    <p:sldId id="271" r:id="rId8"/>
    <p:sldId id="272" r:id="rId9"/>
    <p:sldId id="273" r:id="rId10"/>
    <p:sldId id="274"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3020" autoAdjust="0"/>
  </p:normalViewPr>
  <p:slideViewPr>
    <p:cSldViewPr snapToGrid="0">
      <p:cViewPr varScale="1">
        <p:scale>
          <a:sx n="59" d="100"/>
          <a:sy n="59" d="100"/>
        </p:scale>
        <p:origin x="128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16/06/2024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14292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87116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300579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82761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59051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618723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553678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085902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16/06/2024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16/06/2024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16/06/2024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16/06/2024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16/06/2024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16/06/2024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16/06/2024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16/06/2024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16/06/2024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16/06/2024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16/06/2024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16/06/2024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educacionvirtual.javeriana.edu.co/migraciones-contemporanea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educacionvirtual.javeriana.edu.co/categorias-analiticas-estudiar-migracion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jcunet.edu/uca-nicaragua-campaign-updat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ajcunet.edu/ajcu-faith-justice-assembly-news-stor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ajcunet.edu/chairs-presidents-provincials-april-2024/"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ajcunet.edu/tania-tetlow-ajcu-boar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jcunet.edu/icp-cohort-15-mission-project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AJCU%20y%20la%20Conferencia%20Jesuita%20se%20asocian%20en%20la%20Cumbre%20de%20Fideicomisarios%20Jesuita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anadianjesuitsinternational.ca/cji-board-approves-new-projects-for-2024/"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canadianjesuitsinternational.ca/cji-youth-symposium-participants-pledge-to-advocate-for-girls-educatio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dn.celam.org/?post_type=post&amp;p=22167"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669, 17 de junio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miércoles 5 de junio de 2024 se presentó en el Archivo Romano de la Compañía de Jesús (ARSI) la última publicación del </a:t>
            </a:r>
            <a:r>
              <a:rPr lang="es-CO" sz="1800" dirty="0" err="1"/>
              <a:t>Institutum</a:t>
            </a:r>
            <a:r>
              <a:rPr lang="es-CO" sz="1800" dirty="0"/>
              <a:t> </a:t>
            </a:r>
            <a:r>
              <a:rPr lang="es-CO" sz="1800" dirty="0" err="1"/>
              <a:t>Historicum</a:t>
            </a:r>
            <a:r>
              <a:rPr lang="es-CO" sz="1800" dirty="0"/>
              <a:t> </a:t>
            </a:r>
            <a:r>
              <a:rPr lang="es-CO" sz="1800" dirty="0" err="1"/>
              <a:t>Societatis</a:t>
            </a:r>
            <a:r>
              <a:rPr lang="es-CO" sz="1800" dirty="0"/>
              <a:t> </a:t>
            </a:r>
            <a:r>
              <a:rPr lang="es-CO" sz="1800" dirty="0" err="1"/>
              <a:t>Iesu</a:t>
            </a:r>
            <a:r>
              <a:rPr lang="es-CO" sz="1800" dirty="0"/>
              <a:t> (IHSI), In </a:t>
            </a:r>
            <a:r>
              <a:rPr lang="es-CO" sz="1800" dirty="0" err="1"/>
              <a:t>Studiosos</a:t>
            </a:r>
            <a:r>
              <a:rPr lang="es-CO" sz="1800" dirty="0"/>
              <a:t> Adolescentes: </a:t>
            </a:r>
            <a:r>
              <a:rPr lang="es-CO" sz="1800" dirty="0" err="1"/>
              <a:t>Il</a:t>
            </a:r>
            <a:r>
              <a:rPr lang="es-CO" sz="1800" dirty="0"/>
              <a:t> </a:t>
            </a:r>
            <a:r>
              <a:rPr lang="es-CO" sz="1800" dirty="0" err="1"/>
              <a:t>viaggio</a:t>
            </a:r>
            <a:r>
              <a:rPr lang="es-CO" sz="1800" dirty="0"/>
              <a:t> </a:t>
            </a:r>
            <a:r>
              <a:rPr lang="es-CO" sz="1800" dirty="0" err="1"/>
              <a:t>inaspettato</a:t>
            </a:r>
            <a:r>
              <a:rPr lang="es-CO" sz="1800" dirty="0"/>
              <a:t> di un </a:t>
            </a:r>
            <a:r>
              <a:rPr lang="es-CO" sz="1800" dirty="0" err="1"/>
              <a:t>manoscritto</a:t>
            </a:r>
            <a:r>
              <a:rPr lang="es-CO" sz="1800" dirty="0"/>
              <a:t> </a:t>
            </a:r>
            <a:r>
              <a:rPr lang="es-CO" sz="1800" dirty="0" err="1"/>
              <a:t>gesuita</a:t>
            </a:r>
            <a:r>
              <a:rPr lang="es-CO" sz="1800" dirty="0"/>
              <a:t> </a:t>
            </a:r>
            <a:r>
              <a:rPr lang="es-CO" sz="1800" dirty="0" err="1"/>
              <a:t>dal</a:t>
            </a:r>
            <a:r>
              <a:rPr lang="es-CO" sz="1800" dirty="0"/>
              <a:t> </a:t>
            </a:r>
            <a:r>
              <a:rPr lang="es-CO" sz="1800" dirty="0" err="1"/>
              <a:t>Brasile</a:t>
            </a:r>
            <a:r>
              <a:rPr lang="es-CO" sz="1800" dirty="0"/>
              <a:t> </a:t>
            </a:r>
            <a:r>
              <a:rPr lang="es-CO" sz="1800" dirty="0" err="1"/>
              <a:t>all’Italia</a:t>
            </a:r>
            <a:r>
              <a:rPr lang="es-CO" sz="1800" dirty="0"/>
              <a:t> (El viaje inesperado de un manuscrito jesuita de Brasil a Italia) (sec. XVIII), editado por Marina </a:t>
            </a:r>
            <a:r>
              <a:rPr lang="es-CO" sz="1800" dirty="0" err="1"/>
              <a:t>Massimi</a:t>
            </a:r>
            <a:r>
              <a:rPr lang="es-CO" sz="1800" dirty="0"/>
              <a:t> y </a:t>
            </a:r>
            <a:r>
              <a:rPr lang="es-CO" sz="1800" dirty="0" err="1"/>
              <a:t>Alcir</a:t>
            </a:r>
            <a:r>
              <a:rPr lang="es-CO" sz="1800" dirty="0"/>
              <a:t> </a:t>
            </a:r>
            <a:r>
              <a:rPr lang="es-CO" sz="1800" dirty="0" err="1"/>
              <a:t>Pecora</a:t>
            </a:r>
            <a:r>
              <a:rPr lang="es-CO" sz="1800" dirty="0"/>
              <a:t>.</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Compañía de Jesús está llevando adelante su compromiso de colaborar por el cuidado de la Casa Común. Esa es la buena noticia que surge del Consejo Ampliado del Padre General que tuvo lugar del 3 al 7 de junio. Ese compromiso es más claro en los colegios y en las universidades jesuitas. Ahora también se está extendiendo a nivel comunitario y local.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4533583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Se divulgaron Novitas 929 - Contrapartida 8089 - 8102 - Registro Contable 668.</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solidFill>
                  <a:schemeClr val="tx1"/>
                </a:solidFill>
              </a:rPr>
              <a:t>Estimados profesores, la Biblioteca continúa acompañando a la comunidad javeriana durante el período intersemestral y nos complace invitarlos a participar en nuestras capacitaciones especialmente dirigidas a docentes. Estas sesiones están diseñadas para apoyarles en la gestión de su perfil digital, mejorar la visibilidad de su producción académica y asegurar la integridad académica  en sus trabajos y los de sus estudiantes. A continuación, les compartimos los detalles de cada taller: Si necesita gestionar y unificar su perfil digital de autor o investigador para mejorar la visibilidad de su producción académica y científica y sus indicadores bibliométricos, estas capacitaciones son las indicadas.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de Educación Continua y la Maestría en Estudios Críticos de las Migraciones Contemporáneas de la Pontificia Universidad Javeriana, abre sus inscripciones para cursar los diplomados: Migraciones contemporáneas: hacia la construcción de un campo interdisciplinario de estudio Fecha de inicio: 10 de julio – modalidad virtual Mayor información: </a:t>
            </a:r>
            <a:r>
              <a:rPr lang="es-CO" sz="1800" dirty="0">
                <a:hlinkClick r:id="rId3"/>
              </a:rPr>
              <a:t>https://educacionvirtual.javeriana.edu.co/migraciones-contemporaneas</a:t>
            </a:r>
            <a:r>
              <a:rPr lang="es-CO" sz="1800" dirty="0"/>
              <a:t> Categorías analíticas para estudiar las migraciones Fecha de inicio: 10 de julio  – modalidad virtual Mayor información: </a:t>
            </a:r>
            <a:r>
              <a:rPr lang="es-CO" sz="1800" dirty="0">
                <a:hlinkClick r:id="rId4"/>
              </a:rPr>
              <a:t>https://educacionvirtual.javeriana.edu.co/categorias-analiticas-estudiar-migraciones</a:t>
            </a:r>
            <a:r>
              <a:rPr lang="es-CO" sz="1800" dirty="0"/>
              <a:t>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Buscamos opiniones e ideas creativas ¿Aceptas el reto? 💫 💫 Queremos escuchar las voces que hacen parte de la nuestra comunidad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760884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hlinkClick r:id="rId3"/>
              </a:rPr>
              <a:t>Buscando un futuro lleno de esperanza: una actualización de la campaña #TodosSomosUCA</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hlinkClick r:id="rId4"/>
              </a:rPr>
              <a:t>AJCU convocará Asamblea de Instituciones Jesuitas para la Fe, la Justicia y la Reconciliación</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116044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hlinkClick r:id="rId3"/>
              </a:rPr>
              <a:t>Los presidentes de la junta directiva, presidentes y provinciales de la AJCU se reúnen con el superior general jesuita</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hlinkClick r:id="rId4"/>
              </a:rPr>
              <a:t>Tania </a:t>
            </a:r>
            <a:r>
              <a:rPr lang="es-CO" sz="1800" dirty="0" err="1">
                <a:solidFill>
                  <a:schemeClr val="tx1"/>
                </a:solidFill>
                <a:hlinkClick r:id="rId4"/>
              </a:rPr>
              <a:t>Tetlow</a:t>
            </a:r>
            <a:r>
              <a:rPr lang="es-CO" sz="1800" dirty="0">
                <a:solidFill>
                  <a:schemeClr val="tx1"/>
                </a:solidFill>
                <a:hlinkClick r:id="rId4"/>
              </a:rPr>
              <a:t> nombrada primera mujer laica para presidir la junta directiva de AJCU</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048481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hlinkClick r:id="rId3"/>
              </a:rPr>
              <a:t>A través del Programa de Colegas Ignacianos de la AJCU, los profesores y el personal están transformando los campus jesuitas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hlinkClick r:id="rId4" action="ppaction://hlinkfile"/>
              </a:rPr>
              <a:t>AJCU y la Conferencia Jesuita se asocian en la Cumbre de Fideicomisarios Jesuitas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84337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hlinkClick r:id="rId3"/>
              </a:rPr>
              <a:t>CJI Board approves new projects for 2024</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hlinkClick r:id="rId4"/>
              </a:rPr>
              <a:t>CJI youth symposium participants pledge to advocate for girls’ education</a:t>
            </a:r>
            <a:endParaRPr lang="en-US"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3653788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hlinkClick r:id="rId3"/>
              </a:rPr>
              <a:t>En Colombia los obispos de Valle del Cauca hacen un llamado al cese de acciones violentas y a un silenciar de armas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Los Procesos Regionales dinamizados por el Servicio Jesuita a Refugiados para Latinoamérica y el Caribe – JRS LAC son las acciones de acompañamiento e implementación del Marco Estratégico Discernido para la acción colaborativa regional 2023-2027 (MED) en coordinación y colaboración con las oficinas nacionales, sus equipos de trabajo a nivel nacional y territorial-local.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207015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6 de junio expertos de toda la región reflexionaron en torno a la situación actual de la democracia y las perspectivas para su articulación de cara al futuro. La actividad se inició con las palabras del Delegado Socioambiental de la CPAL, </a:t>
            </a:r>
            <a:r>
              <a:rPr lang="es-CO" sz="1800" dirty="0" err="1"/>
              <a:t>Agnaldo</a:t>
            </a:r>
            <a:r>
              <a:rPr lang="es-CO" sz="1800" dirty="0"/>
              <a:t> Junior SJ, quien destacó la importancia de contar espacios de reflexión como este en torno a la democracia. Seguidamente, el Presidente de la CPAL Rafael Garrido SJ se refirió a la importancia de “encontrar caminos para tener democracias más sólidas, más enérgicas, y más favorables a todos nuestros pueblos”.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taller exploró el impacto ético y práctico de la Inteligencia Artificial (IA) en la educación, destacando su potencial para promover una cultura del cuidado en entornos educativos. Se enfatizó la importancia de un uso responsable de la IA, así como la necesidad de abordar los desafíos éticos y sociales que surgen con su implementación.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605147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30842</TotalTime>
  <Words>766</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1394</cp:revision>
  <dcterms:modified xsi:type="dcterms:W3CDTF">2024-06-16T21:26:24Z</dcterms:modified>
</cp:coreProperties>
</file>