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7" r:id="rId3"/>
    <p:sldId id="266" r:id="rId4"/>
    <p:sldId id="268" r:id="rId5"/>
    <p:sldId id="269" r:id="rId6"/>
    <p:sldId id="270" r:id="rId7"/>
    <p:sldId id="271" r:id="rId8"/>
    <p:sldId id="272" r:id="rId9"/>
    <p:sldId id="273" r:id="rId10"/>
    <p:sldId id="274" r:id="rId11"/>
    <p:sldId id="275" r:id="rId12"/>
    <p:sldId id="276" r:id="rId13"/>
    <p:sldId id="277" r:id="rId14"/>
    <p:sldId id="278"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3020" autoAdjust="0"/>
  </p:normalViewPr>
  <p:slideViewPr>
    <p:cSldViewPr snapToGrid="0">
      <p:cViewPr varScale="1">
        <p:scale>
          <a:sx n="59" d="100"/>
          <a:sy n="59" d="100"/>
        </p:scale>
        <p:origin x="1284" y="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23/06/2024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3605466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114614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9324291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9133231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36684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886879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416241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340802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91254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525695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80796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140129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23/06/2024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23/06/2024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23/06/2024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23/06/2024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23/06/2024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23/06/2024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23/06/2024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23/06/2024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23/06/2024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23/06/2024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23/06/2024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23/06/2024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forms.office.com/r/hNaui4GNsU"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s://forms.office.com/r/ujjWzgweS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ducacionvirtual.javeriana.edu.co/migraciones"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observatorio.tec.mx/"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670, 24 de junio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12 al 15 de junio del 2024 se llevó a cabo el XI Foro Social </a:t>
            </a:r>
            <a:r>
              <a:rPr lang="es-CO" sz="1800" dirty="0" err="1"/>
              <a:t>Panamazónico</a:t>
            </a:r>
            <a:r>
              <a:rPr lang="es-CO" sz="1800" dirty="0"/>
              <a:t> (FOSPA) en Rurrenabaque y San Buenaventura, Bolivia donde participaron más de mil y ochocientas personas  representantes de organizaciones sociales y de los pueblos originarios, indígenas amazónicos y andinos (ribereños, ancestrales, interculturales, afrodescendientes y campesinos) de los nueve países hermanos que comparten la Amazonía y ambientalistas de todo el mundo. Por parte de la SJPAM participaron del equipo dinamizador Silvio Marques SJ de Brasil, Carlos </a:t>
            </a:r>
            <a:r>
              <a:rPr lang="es-CO" sz="1800" dirty="0" err="1"/>
              <a:t>Alomia</a:t>
            </a:r>
            <a:r>
              <a:rPr lang="es-CO" sz="1800" dirty="0"/>
              <a:t> SJ del Perú, María Eugenia Carrizo (</a:t>
            </a:r>
            <a:r>
              <a:rPr lang="es-CO" sz="1800" dirty="0" err="1"/>
              <a:t>Mauge</a:t>
            </a:r>
            <a:r>
              <a:rPr lang="es-CO" sz="1800" dirty="0"/>
              <a:t>)  y Fabio </a:t>
            </a:r>
            <a:r>
              <a:rPr lang="es-CO" sz="1800" dirty="0" err="1"/>
              <a:t>Garbari</a:t>
            </a:r>
            <a:r>
              <a:rPr lang="es-CO" sz="1800" dirty="0"/>
              <a:t> SJ  de Bolivia.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Los Procesos Regionales dinamizados por el Servicio Jesuita a Refugiados para Latinoamérica y el Caribe – JRS LAC son las acciones de acompañamiento e implementación del Marco Estratégico Discernido para la acción colaborativa regional 2023-2027 (MED) en coordinación y colaboración con las oficinas nacionales, sus equipos de trabajo a nivel nacional y territorial-local.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9501742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General: La Compañía de Jesús no puede existir si su corazón no está en sintonía con el corazón de Jesús. Somos un grupo humano “con corazón”, es decir, sensible, capaz de ser movido y agitado por diferentes vientos. Somos un cuerpo llamado a discernir los sentimientos que nos habitan y seguir al Espíritu Santo, que nos mueve a través de ellos. Poner y mantener el corazón de la Compañía en sintonía con el Corazón de Jesús es la prioridad que fundamenta y alimenta nuestra vida-misión.</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Estudiantes de Brasil y Colombia aprendieron a crear un podcast sobre migración forzosa, basado en el cuento "Viaje a Filoxenia". “Lo que más me gusta es que lo estemos haciendo juntos, (...) compartir a pesar de la distancias”. Esta frase reúne algunos comentarios que hicieron estudiantes durante la última sesión del taller radiofónico organizado por FLACSI, ofrecido por la YSUCA con el apoyo de la Red de Radios Jesuitas en LAC, y que también contó con la contribución de la Red Jesuita con Migrantes, RJM-LAC.</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3843669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Cristián Cox, de Chile, y Esteban Ocampo, de Colombia, resaltaron la importancia de una educación integral en los colegios jesuitas, abordando desafíos como el foco desmedido en la cognición y la separación entre lo académico y lo pastoral-formativo.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Del 3 al 7 de junio el Equipo de Coordinación Ejecutiva y Dani Villanueva S.J, Coordinador General de la Federación Internacional de Fe y Alegría estuvieron reunidos presencialmente en Bogotá. Este es uno de los Equipos centrales de la Federación y opera desde diferentes puntos geográficos, por ejemplo, Lucila Cerrillo(Equipo de Educación Popular) realiza su gestión desde Nicaragua, Gabriel Vélez y Ana Martínez (Equipo de Sostenibilidad) desde España. Al ser un Equipo </a:t>
            </a:r>
            <a:r>
              <a:rPr lang="es-CO" sz="1800" dirty="0" err="1">
                <a:solidFill>
                  <a:schemeClr val="tx1"/>
                </a:solidFill>
              </a:rPr>
              <a:t>des-localizado</a:t>
            </a:r>
            <a:r>
              <a:rPr lang="es-CO" sz="1800" dirty="0">
                <a:solidFill>
                  <a:schemeClr val="tx1"/>
                </a:solidFill>
              </a:rPr>
              <a:t> el tiempo de trabajo presencial es una verdadera oportunidad para fortalecer la identidad y la alineación estratégica. Los resultados de la reunión han sido excelentes y con seguridad puedo compartirles que el Equipo ha fortalecido su identidad y mejorado su alineación. Incluso diría que hemos hecho más robusta nuestra visión estratégica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4793558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Existen suficientes recursos con respecto a la historia de la sociedad de Jesús (los jesuitas) la espiritualidad ignaciana y la educación jesuita. Sin embargo, muchos colegas se preguntan, cómo aplicarían mejor los principios ignacianos en su trabajo diario y su liderazgo, especialmente cuando se trata de desafíos adaptativos y desacuerdos. En ese sentido, este artículo busca edificar un puente entre la sabiduría ignaciana y estrategias concretamente personales, interpersonales y organizacionales, particularmente al traer recursos fundamentales jesuitas a la conversación de teorías y prácticas de liderazgo. Con cuatro áreas emergentes del estudio, relaciones, rezar y un deseo de ser una ayuda, estas reflexiones exploran las formas prácticas al contestar la pregunta, ¿qué hace el líder ignaciano?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Hace cinco años, el Papa Francisco encomendó a la Compañía de Jesús las Preferencias Apostólicas Universales (PAU), que son cuatro “acentos” pastorales con los que la Compañía debe atender a las necesidades de la Iglesia durante los diez próximos años. En el ecuador de la puesta en práctica de las PAU, el P. General ha reiterado esta misión, dirigiendo un mensaje concreto a los jesuitas y asociados suyos de todo el mundo: “Nuestras obras, cada una aislada, pueden realizar cosas buenas, pero juntos podemos hacer grandes cosas”.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1703910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medida que aumentan los desafíos globales, también lo hace la urgencia de superar los sentimientos destructivos que nos separan y alimentan el odio hacia el “otro”. Este Día Mundial del Refugiado nos unimos al JRS y otros colaboradores para instar a todos a ir más allá de las etiquetas y reconocer la humanidad que compartimos. Lea el Manifiesto “Una sola humanidad compartida” para saber más y ayúdenos a amplificar el mensaje.</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miércoles 5 de junio de 2024 se presentó en el Archivo Romano de la Compañía de Jesús (ARSI) la última publicación del </a:t>
            </a:r>
            <a:r>
              <a:rPr lang="es-CO" sz="1800" dirty="0" err="1">
                <a:solidFill>
                  <a:schemeClr val="tx1"/>
                </a:solidFill>
              </a:rPr>
              <a:t>Institutum</a:t>
            </a:r>
            <a:r>
              <a:rPr lang="es-CO" sz="1800" dirty="0">
                <a:solidFill>
                  <a:schemeClr val="tx1"/>
                </a:solidFill>
              </a:rPr>
              <a:t> </a:t>
            </a:r>
            <a:r>
              <a:rPr lang="es-CO" sz="1800" dirty="0" err="1">
                <a:solidFill>
                  <a:schemeClr val="tx1"/>
                </a:solidFill>
              </a:rPr>
              <a:t>Historicum</a:t>
            </a:r>
            <a:r>
              <a:rPr lang="es-CO" sz="1800" dirty="0">
                <a:solidFill>
                  <a:schemeClr val="tx1"/>
                </a:solidFill>
              </a:rPr>
              <a:t> </a:t>
            </a:r>
            <a:r>
              <a:rPr lang="es-CO" sz="1800" dirty="0" err="1">
                <a:solidFill>
                  <a:schemeClr val="tx1"/>
                </a:solidFill>
              </a:rPr>
              <a:t>Societatis</a:t>
            </a:r>
            <a:r>
              <a:rPr lang="es-CO" sz="1800" dirty="0">
                <a:solidFill>
                  <a:schemeClr val="tx1"/>
                </a:solidFill>
              </a:rPr>
              <a:t> </a:t>
            </a:r>
            <a:r>
              <a:rPr lang="es-CO" sz="1800" dirty="0" err="1">
                <a:solidFill>
                  <a:schemeClr val="tx1"/>
                </a:solidFill>
              </a:rPr>
              <a:t>Iesu</a:t>
            </a:r>
            <a:r>
              <a:rPr lang="es-CO" sz="1800" dirty="0">
                <a:solidFill>
                  <a:schemeClr val="tx1"/>
                </a:solidFill>
              </a:rPr>
              <a:t> (IHSI), In </a:t>
            </a:r>
            <a:r>
              <a:rPr lang="es-CO" sz="1800" dirty="0" err="1">
                <a:solidFill>
                  <a:schemeClr val="tx1"/>
                </a:solidFill>
              </a:rPr>
              <a:t>Studiosos</a:t>
            </a:r>
            <a:r>
              <a:rPr lang="es-CO" sz="1800" dirty="0">
                <a:solidFill>
                  <a:schemeClr val="tx1"/>
                </a:solidFill>
              </a:rPr>
              <a:t> Adolescentes: </a:t>
            </a:r>
            <a:r>
              <a:rPr lang="es-CO" sz="1800" dirty="0" err="1">
                <a:solidFill>
                  <a:schemeClr val="tx1"/>
                </a:solidFill>
              </a:rPr>
              <a:t>Il</a:t>
            </a:r>
            <a:r>
              <a:rPr lang="es-CO" sz="1800" dirty="0">
                <a:solidFill>
                  <a:schemeClr val="tx1"/>
                </a:solidFill>
              </a:rPr>
              <a:t> </a:t>
            </a:r>
            <a:r>
              <a:rPr lang="es-CO" sz="1800" dirty="0" err="1">
                <a:solidFill>
                  <a:schemeClr val="tx1"/>
                </a:solidFill>
              </a:rPr>
              <a:t>viaggio</a:t>
            </a:r>
            <a:r>
              <a:rPr lang="es-CO" sz="1800" dirty="0">
                <a:solidFill>
                  <a:schemeClr val="tx1"/>
                </a:solidFill>
              </a:rPr>
              <a:t> </a:t>
            </a:r>
            <a:r>
              <a:rPr lang="es-CO" sz="1800" dirty="0" err="1">
                <a:solidFill>
                  <a:schemeClr val="tx1"/>
                </a:solidFill>
              </a:rPr>
              <a:t>inaspettato</a:t>
            </a:r>
            <a:r>
              <a:rPr lang="es-CO" sz="1800" dirty="0">
                <a:solidFill>
                  <a:schemeClr val="tx1"/>
                </a:solidFill>
              </a:rPr>
              <a:t> di un </a:t>
            </a:r>
            <a:r>
              <a:rPr lang="es-CO" sz="1800" dirty="0" err="1">
                <a:solidFill>
                  <a:schemeClr val="tx1"/>
                </a:solidFill>
              </a:rPr>
              <a:t>manoscritto</a:t>
            </a:r>
            <a:r>
              <a:rPr lang="es-CO" sz="1800" dirty="0">
                <a:solidFill>
                  <a:schemeClr val="tx1"/>
                </a:solidFill>
              </a:rPr>
              <a:t> </a:t>
            </a:r>
            <a:r>
              <a:rPr lang="es-CO" sz="1800" dirty="0" err="1">
                <a:solidFill>
                  <a:schemeClr val="tx1"/>
                </a:solidFill>
              </a:rPr>
              <a:t>gesuita</a:t>
            </a:r>
            <a:r>
              <a:rPr lang="es-CO" sz="1800" dirty="0">
                <a:solidFill>
                  <a:schemeClr val="tx1"/>
                </a:solidFill>
              </a:rPr>
              <a:t> </a:t>
            </a:r>
            <a:r>
              <a:rPr lang="es-CO" sz="1800" dirty="0" err="1">
                <a:solidFill>
                  <a:schemeClr val="tx1"/>
                </a:solidFill>
              </a:rPr>
              <a:t>dal</a:t>
            </a:r>
            <a:r>
              <a:rPr lang="es-CO" sz="1800" dirty="0">
                <a:solidFill>
                  <a:schemeClr val="tx1"/>
                </a:solidFill>
              </a:rPr>
              <a:t> </a:t>
            </a:r>
            <a:r>
              <a:rPr lang="es-CO" sz="1800" dirty="0" err="1">
                <a:solidFill>
                  <a:schemeClr val="tx1"/>
                </a:solidFill>
              </a:rPr>
              <a:t>Brasile</a:t>
            </a:r>
            <a:r>
              <a:rPr lang="es-CO" sz="1800" dirty="0">
                <a:solidFill>
                  <a:schemeClr val="tx1"/>
                </a:solidFill>
              </a:rPr>
              <a:t> </a:t>
            </a:r>
            <a:r>
              <a:rPr lang="es-CO" sz="1800" dirty="0" err="1">
                <a:solidFill>
                  <a:schemeClr val="tx1"/>
                </a:solidFill>
              </a:rPr>
              <a:t>all’Italia</a:t>
            </a:r>
            <a:r>
              <a:rPr lang="es-CO" sz="1800" dirty="0">
                <a:solidFill>
                  <a:schemeClr val="tx1"/>
                </a:solidFill>
              </a:rPr>
              <a:t> (El viaje inesperado de un manuscrito jesuita de Brasil a Italia) (sec. XVIII), editado por Marina </a:t>
            </a:r>
            <a:r>
              <a:rPr lang="es-CO" sz="1800" dirty="0" err="1">
                <a:solidFill>
                  <a:schemeClr val="tx1"/>
                </a:solidFill>
              </a:rPr>
              <a:t>Massimi</a:t>
            </a:r>
            <a:r>
              <a:rPr lang="es-CO" sz="1800" dirty="0">
                <a:solidFill>
                  <a:schemeClr val="tx1"/>
                </a:solidFill>
              </a:rPr>
              <a:t> y </a:t>
            </a:r>
            <a:r>
              <a:rPr lang="es-CO" sz="1800" dirty="0" err="1">
                <a:solidFill>
                  <a:schemeClr val="tx1"/>
                </a:solidFill>
              </a:rPr>
              <a:t>Alcir</a:t>
            </a:r>
            <a:r>
              <a:rPr lang="es-CO" sz="1800" dirty="0">
                <a:solidFill>
                  <a:schemeClr val="tx1"/>
                </a:solidFill>
              </a:rPr>
              <a:t> </a:t>
            </a:r>
            <a:r>
              <a:rPr lang="es-CO" sz="1800" dirty="0" err="1">
                <a:solidFill>
                  <a:schemeClr val="tx1"/>
                </a:solidFill>
              </a:rPr>
              <a:t>Pecora</a:t>
            </a:r>
            <a:r>
              <a:rPr lang="es-CO" sz="1800">
                <a:solidFill>
                  <a:schemeClr val="tx1"/>
                </a:solidFill>
              </a:rPr>
              <a:t>.</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8242604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930 - Contrapartida 8103 - 8117 - Registro Contable 669.</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Querida Comunidad Javeriana El Centro Javeriano de Formación Deportiva invita a participar en sus Campamentos Deportivos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1486248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¡No te lo puedes perder! 🌿💡 El 10 de octubre estaremos hablando sobre Propiedad Intelectual y su impacto en la sostenibilidad y el medio ambiente. No te pierdes el Día P de este 2024. Únete a nosotros para explorar cómo la innovación y la propiedad intelectual pueden contribuir a un futuro más sostenible. Queridos profesores, les pedimos que compartan esta información con sus estudiantes para que no se pierdan este importante día. Próximamente compartiremos más información. Preinscribirte aquí: </a:t>
            </a:r>
            <a:r>
              <a:rPr lang="es-CO" sz="1800" dirty="0">
                <a:hlinkClick r:id="rId3"/>
              </a:rPr>
              <a:t>https://forms.office.com/r/hNaui4GNsU</a:t>
            </a:r>
            <a:r>
              <a:rPr lang="es-CO" sz="1800" dirty="0"/>
              <a:t>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Maestría en Estudios Críticos de las Migraciones Contemporáneas les invita a participar en la charla virtual "Migraciones, derechos humanos y discriminaciones: la protección internacional en cuestión”. Fecha: martes 25 de junio – hora: 5:00 p.m. Modalidad virtual Inscripción previa aquí: </a:t>
            </a:r>
            <a:r>
              <a:rPr lang="es-CO" sz="1800" dirty="0">
                <a:solidFill>
                  <a:schemeClr val="tx1"/>
                </a:solidFill>
                <a:hlinkClick r:id="rId4"/>
              </a:rPr>
              <a:t>https://forms.office.com/r/ujjWzgweSm</a:t>
            </a:r>
            <a:r>
              <a:rPr lang="es-CO" sz="1800" dirty="0">
                <a:solidFill>
                  <a:schemeClr val="tx1"/>
                </a:solidFill>
              </a:rPr>
              <a:t>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profesores/as Cordial saludo. Tenemos el gusto de invitarlos a la premiación de la tercera fase de la convocatoria </a:t>
            </a:r>
            <a:r>
              <a:rPr lang="es-CO" sz="1800" dirty="0" err="1"/>
              <a:t>Co-creando</a:t>
            </a:r>
            <a:r>
              <a:rPr lang="es-CO" sz="1800" dirty="0"/>
              <a:t> soluciones con la comunidad, en donde se presentaran los proyectos que </a:t>
            </a:r>
            <a:r>
              <a:rPr lang="es-CO" sz="1800" dirty="0" err="1"/>
              <a:t>seguiran</a:t>
            </a:r>
            <a:r>
              <a:rPr lang="es-CO" sz="1800" dirty="0"/>
              <a:t> en la tercera y última fase de la convocatoria, la cual realizamos en conjunto con la Universidad de los Andes.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programa de Educación Continua y la Maestría en Estudios Críticos de las Migraciones Contemporáneas de la Pontificia Universidad Javeriana, abre sus inscripciones para cursar el diplomado “Migraciones socioambientales y climáticas en Colombia”. Fecha de inicio: 6 de septiembre – modalidad virtual Mayor información: </a:t>
            </a:r>
            <a:r>
              <a:rPr lang="es-CO" sz="1800" dirty="0">
                <a:solidFill>
                  <a:schemeClr val="tx1"/>
                </a:solidFill>
                <a:hlinkClick r:id="rId3"/>
              </a:rPr>
              <a:t>https://educacionvirtual.javeriana.edu.co/migraciones</a:t>
            </a:r>
            <a:r>
              <a:rPr lang="es-CO" sz="1800" dirty="0">
                <a:solidFill>
                  <a:schemeClr val="tx1"/>
                </a:solidFill>
              </a:rPr>
              <a:t>...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9810992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directores y consejeros académicos Integrales reciban un cordial saludo. Esperamos se encuentren muy bien. Nos permitimos informarles que se generarán las alertas: Primera prueba académica y Múltiple repitencia de asignaturas – SATIS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lectores de Hoy en la Javeriana. Los invito a continuar conversando sobre democracia y principios democráticos. En esta ocasión he dedicado el editorial de la revista a reflexionar sobre la amabilidad democrática, ya que cuando entendemos la amabilidad como disposición hacia el respeto y la consideración mutua se abren puertas que facilitan el diálogo constructivo y el fomento de la confianza y la cooperación.</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5888969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Apreciados(as) Profesores(as): La Vicerrectoría de Investigación, en colaboración con EURAXESS </a:t>
            </a:r>
            <a:r>
              <a:rPr lang="es-CO" sz="1800" dirty="0" err="1"/>
              <a:t>Latin</a:t>
            </a:r>
            <a:r>
              <a:rPr lang="es-CO" sz="1800" dirty="0"/>
              <a:t> América, tiene el gusto de invitarlos a participar en el campamento para las convocatorias ofrecidas por la Unión Europea, el cual se desarrollará en tres encuentros. La primera sesión consistirá en una conferencia inicial titulada: "Oportunidades de financiamiento en Horizonte Europa y metodología del campamento para la formulación de propuestas," que se llevará a cabo el próximo miércoles 26 de junio, de 2:00 a 5:00 p.m., en el Auditorio Marino Troncoso S.J. Durante esta sesión, también proporcionaremos los lineamientos para nuestras segunda y tercera sesiones, enfocadas en aprendizajes y buenas prácticas. Posteriormente, tendremos la oportunidad de participar en un encuentro de </a:t>
            </a:r>
            <a:r>
              <a:rPr lang="es-CO" sz="1800" dirty="0" err="1"/>
              <a:t>Networking</a:t>
            </a:r>
            <a:r>
              <a:rPr lang="es-CO" sz="1800" dirty="0"/>
              <a:t>, donde podremos ampliar y fortalecer nuestra comunidad, avanzando de manera colaborativa en la participación de estas convocatorias.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La profesora Johana Nieto García, con la dirección de María Isabel Ramírez Garzón, presentó su tesis de grado para optar al título de magister en educación para la innovación y las ciudadanías, titulada Prácticas de enseñanza innovadoras en el programa de Contaduría Pública de la Pontificia Universidad Javeriana después de la pandemia.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390929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43 empleados administrativos que tienen a cargo la comunicación de las unidades de la Universidad participaron en un conversatorio – taller sobre el valor de la comunicación, más allá de las palabras.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Laboratorio de Sostenibilidad Empresarial de la Pontificia Universidad Javeriana presentó el informe Movilidad sostenible: enfoque de acción y caso bogotano.</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7277701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mercado laboral en Colombia ha experimentado una serie de cambios significativos en los últimos diez años, reflejando tanto las oportunidades como los desafíos que enfrenta el país. El reciente informe de los Observatorios Laboral y Fiscal de la Pontificia Universidad Javeriana ofrece una visión detallada de estas transformaciones y sugiere políticas concretas para abordar los problemas existentes y fomentar la creación de empleo.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Como respuesta a la coyuntura del momento, en 1995, el Servicio Jesuita a Refugiados comenzó su operación en el país acompañando inicialmente a las comunidades del Magdalena Medio. “La obra fue una forma en la que la Provincia se comprometió a trabajar más activamente por las personas que estaban sufriendo el conflicto armado, sobre todo en temas de desplazamiento forzoso”, comenta el P. Juan Enrique Casas, SJ, actual director del JRS Colombia.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7602149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Cada año, al aproximarse el fin de semana, un grupo selecto de antiguos alumnos de los colegios Ignacianos espera con ansias la oportunidad de reunirse en la Finca San José de Potosí. Para nosotros, esta finca no es solo un lugar, sino un santuario de amistad y camaradería que se ha mantenido a lo largo de los años. Aquí, entre los árboles de naranja y mandarina que perfuman el aire, la magia de nuestra infancia cobra vida una vez más.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Compartimos una guía para docentes que buscan mantenerse informados de las tendencias emergentes en pedagogía y tecnología educativa. </a:t>
            </a:r>
            <a:r>
              <a:rPr lang="es-CO" sz="1800" dirty="0">
                <a:solidFill>
                  <a:schemeClr val="tx1"/>
                </a:solidFill>
                <a:hlinkClick r:id="rId3"/>
              </a:rPr>
              <a:t>Material elaborado por el Observatorio del Instituto para el futuro de la Educación - Tecnológico de Monterrey</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834104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30922</TotalTime>
  <Words>1924</Words>
  <Application>Microsoft Office PowerPoint</Application>
  <PresentationFormat>Presentación en pantalla (4:3)</PresentationFormat>
  <Paragraphs>56</Paragraphs>
  <Slides>14</Slides>
  <Notes>14</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1399</cp:revision>
  <dcterms:modified xsi:type="dcterms:W3CDTF">2024-06-23T20:06:46Z</dcterms:modified>
</cp:coreProperties>
</file>