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6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19/04/2010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10, </a:t>
            </a:r>
            <a:r>
              <a:rPr lang="es-CO" dirty="0" smtClean="0"/>
              <a:t>abril </a:t>
            </a:r>
            <a:r>
              <a:rPr lang="es-CO" dirty="0" smtClean="0"/>
              <a:t>19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número 11 de la Revista Pesquisa </a:t>
            </a:r>
            <a:r>
              <a:rPr lang="es-CO" sz="1800" dirty="0" smtClean="0"/>
              <a:t>se reseñó </a:t>
            </a:r>
            <a:r>
              <a:rPr lang="es-CO" sz="1800" dirty="0" smtClean="0"/>
              <a:t>el  proyecto de investigación “PS1316: La Auditoría Forense frente a la detección, prevención e </a:t>
            </a:r>
            <a:r>
              <a:rPr lang="es-CO" sz="1800" dirty="0" smtClean="0"/>
              <a:t>investigación </a:t>
            </a:r>
            <a:r>
              <a:rPr lang="es-CO" sz="1800" dirty="0" smtClean="0"/>
              <a:t>del </a:t>
            </a:r>
            <a:r>
              <a:rPr lang="es-CO" sz="1800" dirty="0" smtClean="0"/>
              <a:t>lavado </a:t>
            </a:r>
            <a:r>
              <a:rPr lang="es-CO" sz="1800" dirty="0" smtClean="0"/>
              <a:t>de </a:t>
            </a:r>
            <a:r>
              <a:rPr lang="es-CO" sz="1800" dirty="0" smtClean="0"/>
              <a:t>activos</a:t>
            </a:r>
            <a:r>
              <a:rPr lang="es-CO" sz="1800" dirty="0" smtClean="0"/>
              <a:t>”, presentado y desarrollado por el grupo de investigación CIJAF (Centro de Investigación Javeriano de Auditoría Forense</a:t>
            </a:r>
            <a:r>
              <a:rPr lang="es-CO" sz="1800" dirty="0" smtClean="0"/>
              <a:t>)</a:t>
            </a:r>
          </a:p>
          <a:p>
            <a:r>
              <a:rPr lang="es-CO" sz="1800" dirty="0" smtClean="0"/>
              <a:t>Inició el </a:t>
            </a:r>
            <a:r>
              <a:rPr lang="es-CO" sz="1800" dirty="0" smtClean="0"/>
              <a:t>diplomado en Estándares Internacionales de </a:t>
            </a:r>
            <a:r>
              <a:rPr lang="es-CO" sz="1800" dirty="0" smtClean="0"/>
              <a:t>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 smtClean="0"/>
              <a:t>invitó a los estudiantes de pregrado a participar en la organización y logística del VI Congreso de Estudiantes. El plazo de manifestar su colaboración vence el martes 20 de abril. Ya se han recibido </a:t>
            </a:r>
            <a:r>
              <a:rPr lang="es-CO" sz="1800" dirty="0" smtClean="0"/>
              <a:t>respuestas</a:t>
            </a:r>
          </a:p>
          <a:p>
            <a:r>
              <a:rPr lang="es-CO" sz="1800" dirty="0" smtClean="0"/>
              <a:t>El martes 6 de abril, como parte de la actividades de la Red de Universidades con Especialización en Revisoría Fiscal , </a:t>
            </a:r>
            <a:r>
              <a:rPr lang="es-CO" sz="1800" dirty="0" smtClean="0"/>
              <a:t>con la orientación del </a:t>
            </a:r>
            <a:r>
              <a:rPr lang="es-CO" sz="1800" dirty="0" smtClean="0"/>
              <a:t>profesor  </a:t>
            </a:r>
            <a:r>
              <a:rPr lang="es-CO" sz="1800" dirty="0" smtClean="0"/>
              <a:t>Hernando Bermúdez de la Pontificia Universidad Javeriana, se estudió la </a:t>
            </a:r>
            <a:r>
              <a:rPr lang="en-US" sz="1800" dirty="0" smtClean="0"/>
              <a:t>ISA 250: Consideration of Laws and Regulations in an Audit of Financial Statements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el grupo de profesores de planta continuó el análisis del documento de autoevaluación para la acreditación.</a:t>
            </a:r>
          </a:p>
          <a:p>
            <a:r>
              <a:rPr lang="es-CO" sz="1800" dirty="0" smtClean="0"/>
              <a:t>Con </a:t>
            </a:r>
            <a:r>
              <a:rPr lang="es-CO" sz="1800" dirty="0" smtClean="0"/>
              <a:t>la presencia de 25 profesores de posgrado se </a:t>
            </a:r>
            <a:r>
              <a:rPr lang="es-CO" sz="1800" dirty="0" smtClean="0"/>
              <a:t>inició el curso </a:t>
            </a:r>
            <a:r>
              <a:rPr lang="es-CO" sz="1800" dirty="0" smtClean="0"/>
              <a:t>de capacitación en </a:t>
            </a:r>
            <a:r>
              <a:rPr lang="es-CO" sz="1800" dirty="0" err="1" smtClean="0"/>
              <a:t>Blackboard</a:t>
            </a:r>
            <a:r>
              <a:rPr lang="es-CO" sz="1800" dirty="0" smtClean="0"/>
              <a:t>, cuya finalidad es poner en marcha el programa de </a:t>
            </a:r>
            <a:r>
              <a:rPr lang="es-CO" sz="1800" dirty="0" err="1" smtClean="0"/>
              <a:t>virtualización</a:t>
            </a:r>
            <a:r>
              <a:rPr lang="es-CO" sz="1800" dirty="0" smtClean="0"/>
              <a:t> de algunas de las asignaturas de las especializaciones</a:t>
            </a:r>
            <a:r>
              <a:rPr lang="es-CO" sz="1800" dirty="0" smtClean="0"/>
              <a:t>. El 19 de abril se espera a los profesores de pregrado.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Novitas 253</a:t>
            </a:r>
            <a:r>
              <a:rPr lang="es-CO" sz="1800" dirty="0" smtClean="0"/>
              <a:t>, Contrapartida 154 a 159, Registro contable </a:t>
            </a:r>
            <a:r>
              <a:rPr lang="es-CO" sz="1800" dirty="0" smtClean="0"/>
              <a:t>9</a:t>
            </a:r>
          </a:p>
          <a:p>
            <a:r>
              <a:rPr lang="es-CO" sz="1800" dirty="0" smtClean="0"/>
              <a:t>En la Biblioteca Alfonso Borrero Cabal S.J. se encuentran disponibles  343 trabajos de grado presentados para optar al título de Contador Público en nuestra universidad.</a:t>
            </a:r>
          </a:p>
          <a:p>
            <a:r>
              <a:rPr lang="es-CO" sz="1800" dirty="0" smtClean="0"/>
              <a:t>El programa de Contaduría Pública de </a:t>
            </a:r>
            <a:r>
              <a:rPr lang="es-CO" sz="1800" dirty="0" err="1" smtClean="0"/>
              <a:t>Uniminuto</a:t>
            </a:r>
            <a:r>
              <a:rPr lang="es-CO" sz="1800" dirty="0" smtClean="0"/>
              <a:t> obtuvo su registro calificado. Actualmente su director es el Contador Público </a:t>
            </a:r>
            <a:r>
              <a:rPr lang="es-CO" sz="1800" dirty="0" smtClean="0"/>
              <a:t>Javeriano </a:t>
            </a:r>
            <a:r>
              <a:rPr lang="es-CO" sz="1800" dirty="0" smtClean="0"/>
              <a:t>Roberto  Antonio Ríos León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 smtClean="0"/>
              <a:t>atención psicológica que se venía prestando en el séptimo piso del Edificio Gabriel Giraldo, S. J., se </a:t>
            </a:r>
            <a:r>
              <a:rPr lang="es-CO" sz="1800" dirty="0" smtClean="0"/>
              <a:t>trasladó </a:t>
            </a:r>
            <a:r>
              <a:rPr lang="es-CO" sz="1800" dirty="0" smtClean="0"/>
              <a:t>al segundo piso del Edificio Emilio Arango, S. J. Edificio </a:t>
            </a:r>
            <a:r>
              <a:rPr lang="es-CO" sz="1800" dirty="0" smtClean="0"/>
              <a:t>Central, </a:t>
            </a:r>
            <a:r>
              <a:rPr lang="es-CO" sz="1800" dirty="0" smtClean="0"/>
              <a:t>en las nuevas instalaciones del Centro de Asesoría </a:t>
            </a:r>
            <a:r>
              <a:rPr lang="es-CO" sz="1800" dirty="0" smtClean="0"/>
              <a:t>Psicológica</a:t>
            </a:r>
          </a:p>
          <a:p>
            <a:r>
              <a:rPr lang="es-CO" sz="1800" dirty="0" smtClean="0"/>
              <a:t>Nos visitó la Contadora Pública Javeriana Perla Ortiz Cadena, quien actualmente vive en Moscú.</a:t>
            </a:r>
          </a:p>
          <a:p>
            <a:r>
              <a:rPr lang="es-CO" sz="1800" dirty="0" smtClean="0"/>
              <a:t>Se recordó a los estudiantes que el </a:t>
            </a:r>
            <a:r>
              <a:rPr lang="es-CO" sz="1800" dirty="0" smtClean="0"/>
              <a:t>convenio CINDA para movilidad estudiantil está </a:t>
            </a:r>
            <a:r>
              <a:rPr lang="es-CO" sz="1800" dirty="0" smtClean="0"/>
              <a:t>vigente.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próximo 24 de abril se graduarán 36 nuevos contadores públicos javerianos</a:t>
            </a:r>
          </a:p>
          <a:p>
            <a:r>
              <a:rPr lang="es-CO" sz="1800" dirty="0" smtClean="0"/>
              <a:t>El </a:t>
            </a:r>
            <a:r>
              <a:rPr lang="es-CO" sz="1800" dirty="0" smtClean="0"/>
              <a:t>próximo lunes 26 de abril  de 2010 se realizará la inscripción de estudiantes a la práctica social  para el semestre 2010-II, salón 309 Edificio Fernando </a:t>
            </a:r>
            <a:r>
              <a:rPr lang="es-CO" sz="1800" dirty="0" smtClean="0"/>
              <a:t>Barón, 6:30 a </a:t>
            </a:r>
            <a:r>
              <a:rPr lang="es-CO" sz="1800" dirty="0" smtClean="0"/>
              <a:t>7:30 </a:t>
            </a:r>
            <a:r>
              <a:rPr lang="es-CO" sz="1800" dirty="0" smtClean="0"/>
              <a:t>pm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401</TotalTime>
  <Words>418</Words>
  <Application>Microsoft Office PowerPoint</Application>
  <PresentationFormat>Presentación en pantalla (4:3)</PresentationFormat>
  <Paragraphs>19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Diapositiva 2</vt:lpstr>
      <vt:lpstr>Diapositiva 3</vt:lpstr>
      <vt:lpstr>Diapositiva 4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61</cp:revision>
  <dcterms:created xsi:type="dcterms:W3CDTF">2010-02-05T13:43:46Z</dcterms:created>
  <dcterms:modified xsi:type="dcterms:W3CDTF">2010-04-19T21:38:20Z</dcterms:modified>
</cp:coreProperties>
</file>