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34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29/04/2012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8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29/04/2012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29/04/2012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29/04/2012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29/04/2012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29/04/2012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29/04/2012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29/04/2012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29/04/2012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29/04/2012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29/04/2012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29/04/2012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29/04/2012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100, </a:t>
            </a:r>
            <a:r>
              <a:rPr lang="es-CO" dirty="0" smtClean="0"/>
              <a:t>abril </a:t>
            </a:r>
            <a:r>
              <a:rPr lang="es-CO" dirty="0" smtClean="0"/>
              <a:t>30 de </a:t>
            </a:r>
            <a:r>
              <a:rPr lang="es-CO" dirty="0" smtClean="0"/>
              <a:t>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345 - Contrapartida 501 a 503 - Registro contable </a:t>
            </a:r>
            <a:r>
              <a:rPr lang="es-CO" sz="1800" dirty="0" smtClean="0"/>
              <a:t>99.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La Biblioteca Alfonso Borrero Cabal S.J. se suscribió a la base de datos </a:t>
            </a:r>
            <a:r>
              <a:rPr lang="es-CO" sz="1800" dirty="0" err="1" smtClean="0"/>
              <a:t>Notinet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llevó a cabo la edición 2012 de la Ferie Empresarial.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los profesores Carlos Caro Romero y Héctor Alejandro Garzón </a:t>
            </a:r>
            <a:r>
              <a:rPr lang="es-CO" sz="1800" dirty="0" smtClean="0"/>
              <a:t>Acosta </a:t>
            </a:r>
            <a:r>
              <a:rPr lang="es-CO" sz="1800" dirty="0"/>
              <a:t>se refirieron a La relación costo – volumen – utilidad (CVU</a:t>
            </a:r>
            <a:r>
              <a:rPr lang="es-CO" sz="1800" dirty="0" smtClean="0"/>
              <a:t>).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</a:t>
            </a:r>
            <a:r>
              <a:rPr lang="es-CO" sz="1800" dirty="0"/>
              <a:t>convenio con ESADE de Barcelona (primera escuela de Negocios de España), </a:t>
            </a:r>
            <a:r>
              <a:rPr lang="es-CO" sz="1800" dirty="0" smtClean="0"/>
              <a:t>se abrieron las </a:t>
            </a:r>
            <a:r>
              <a:rPr lang="es-CO" sz="1800" dirty="0"/>
              <a:t>inscripciones para el </a:t>
            </a:r>
            <a:r>
              <a:rPr lang="es-CO" sz="1800" dirty="0" err="1"/>
              <a:t>Advanced</a:t>
            </a:r>
            <a:r>
              <a:rPr lang="es-CO" sz="1800" dirty="0"/>
              <a:t> Management </a:t>
            </a:r>
            <a:r>
              <a:rPr lang="es-CO" sz="1800" dirty="0" err="1"/>
              <a:t>Program</a:t>
            </a:r>
            <a:r>
              <a:rPr lang="es-CO" sz="1800" dirty="0"/>
              <a:t> – </a:t>
            </a:r>
            <a:r>
              <a:rPr lang="es-CO" sz="1800" dirty="0" smtClean="0"/>
              <a:t>AMP.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reunieron los coordinadores de la Red para la formación en revisoría fiscal, quienes analizaron los preparativos del VI encuentro de profesores de revisoría fiscal.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profesor </a:t>
            </a:r>
            <a:r>
              <a:rPr lang="es-CO" sz="1800" dirty="0"/>
              <a:t>Hernando Bermúdez fue </a:t>
            </a:r>
            <a:r>
              <a:rPr lang="es-CO" sz="1800" dirty="0" smtClean="0"/>
              <a:t>invitado por el GERACI a participar en "III </a:t>
            </a:r>
            <a:r>
              <a:rPr lang="es-CO" sz="1800" dirty="0"/>
              <a:t>encuentro de Auditoría" a celebrarse durante los días 23, 24 y 25 de Mayo del presente </a:t>
            </a:r>
            <a:r>
              <a:rPr lang="es-CO" sz="1800" dirty="0" smtClean="0"/>
              <a:t>año en la Universidad Nacional.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</a:t>
            </a:r>
            <a:r>
              <a:rPr lang="es-CO" sz="1800" dirty="0"/>
              <a:t>Dirección de Recursos Físicos anunció el cierre de la calle 40 debido al inicio de la construcción del nuevo edificio de la Facultad de </a:t>
            </a:r>
            <a:r>
              <a:rPr lang="es-CO" sz="1800" dirty="0" smtClean="0"/>
              <a:t>Artes.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llevó </a:t>
            </a:r>
            <a:r>
              <a:rPr lang="es-CO" sz="1800" dirty="0"/>
              <a:t>a cabo la charla de inscripción a la práctica social de la Carrera de </a:t>
            </a:r>
            <a:r>
              <a:rPr lang="es-CO" sz="1800" dirty="0" smtClean="0"/>
              <a:t>Contaduría.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profesores de la Unidad de Aseguramiento analizaron el documento de IFAC titulado </a:t>
            </a:r>
            <a:r>
              <a:rPr lang="en-US" sz="1800" i="1" dirty="0"/>
              <a:t>International Standard Setting in the Public </a:t>
            </a:r>
            <a:r>
              <a:rPr lang="en-US" sz="1800" i="1" dirty="0" smtClean="0"/>
              <a:t>Interest</a:t>
            </a:r>
            <a:r>
              <a:rPr lang="en-US" sz="1800" dirty="0" smtClean="0"/>
              <a:t>.</a:t>
            </a:r>
            <a:endParaRPr lang="en-US" sz="1800" dirty="0"/>
          </a:p>
          <a:p>
            <a:pPr>
              <a:buClr>
                <a:srgbClr val="F0A22E"/>
              </a:buClr>
            </a:pP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6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61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 los profesores de planta continuaron con su análisis de programas de pregrado y de posgrado de universidades nacionales y extranjeras.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Contabilidad Internacional avanzó en su reflexión sobre la NIIF 13.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7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02100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27 de abril se llevaron a cabo los grados privados.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Nuevamente se reunió el comité organizador de la cuarta versión del Foro de Firmas.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8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84260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3916</TotalTime>
  <Words>319</Words>
  <Application>Microsoft Office PowerPoint</Application>
  <PresentationFormat>On-screen Show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984</cp:revision>
  <dcterms:created xsi:type="dcterms:W3CDTF">2010-02-05T13:43:46Z</dcterms:created>
  <dcterms:modified xsi:type="dcterms:W3CDTF">2012-04-29T22:30:26Z</dcterms:modified>
</cp:coreProperties>
</file>