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08/05/2012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08/05/2012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08/05/2012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08/05/2012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08/05/2012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08/05/2012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08/05/2012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08/05/2012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08/05/2012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08/05/2012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08/05/2012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08/05/2012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101, mayo 7 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346 - Contrapartida 504 a 507 - Registro contable </a:t>
            </a:r>
            <a:r>
              <a:rPr lang="es-CO" sz="1800" dirty="0" smtClean="0"/>
              <a:t>100.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</a:t>
            </a:r>
            <a:r>
              <a:rPr lang="es-CO" sz="1800" dirty="0"/>
              <a:t>efectuaron algunos cambios en la página </a:t>
            </a:r>
            <a:r>
              <a:rPr lang="es-CO" sz="1800" dirty="0" smtClean="0"/>
              <a:t>web en </a:t>
            </a:r>
            <a:r>
              <a:rPr lang="es-CO" sz="1800" dirty="0"/>
              <a:t>la que se publican las ofertas laborales  para los estudiantes de </a:t>
            </a:r>
            <a:r>
              <a:rPr lang="es-CO" sz="1800" dirty="0" smtClean="0"/>
              <a:t>contaduría.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Comisión del Área Contable revisó los avances logrados respectos de las tácticas previstas en la planeación institucional.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Centrada en la Misión y el Proyecto Educativo se llevó a cabo la Semana Javeriana 2012.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las labores de implantación del Cuaderno de Evaluación.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Culminó el plazo para entregar los ensayos que concursarán para el próximo Congreso de Investigación de los estudiantes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las reflexiones sobre los procesos asociados a las prácticas estudiantiles.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err="1" smtClean="0"/>
              <a:t>Geico</a:t>
            </a:r>
            <a:r>
              <a:rPr lang="es-CO" sz="1800" dirty="0" smtClean="0"/>
              <a:t> </a:t>
            </a:r>
            <a:r>
              <a:rPr lang="es-CO" sz="1800" dirty="0"/>
              <a:t>y </a:t>
            </a:r>
            <a:r>
              <a:rPr lang="es-CO" sz="1800" dirty="0" err="1"/>
              <a:t>Gesco</a:t>
            </a:r>
            <a:r>
              <a:rPr lang="es-CO" sz="1800" dirty="0"/>
              <a:t> </a:t>
            </a:r>
            <a:r>
              <a:rPr lang="es-CO" sz="1800" dirty="0" smtClean="0"/>
              <a:t> participaron en </a:t>
            </a:r>
            <a:r>
              <a:rPr lang="es-CO" sz="1800" dirty="0" err="1" smtClean="0"/>
              <a:t>Expogrupos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programación de las III Jornadas en Investigación Contable.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De acuerdo </a:t>
            </a:r>
            <a:r>
              <a:rPr lang="es-CO" sz="1800" dirty="0" smtClean="0"/>
              <a:t>con </a:t>
            </a:r>
            <a:r>
              <a:rPr lang="es-CO" sz="1800" dirty="0"/>
              <a:t>lo acordado en la Reunión Nacional de la Mesa de Trabajo del Sector Educativo, </a:t>
            </a:r>
            <a:r>
              <a:rPr lang="es-CO" sz="1800" dirty="0" smtClean="0"/>
              <a:t>circuló </a:t>
            </a:r>
            <a:r>
              <a:rPr lang="es-CO" sz="1800" dirty="0"/>
              <a:t>la información presentada por la zona Sur-occidente </a:t>
            </a:r>
            <a:r>
              <a:rPr lang="es-CO" sz="1800" dirty="0" smtClean="0"/>
              <a:t>, el </a:t>
            </a:r>
            <a:r>
              <a:rPr lang="es-CO" sz="1800" dirty="0"/>
              <a:t>cuestionario propuesto por la zona </a:t>
            </a:r>
            <a:r>
              <a:rPr lang="es-CO" sz="1800" dirty="0" smtClean="0"/>
              <a:t>Centro y el </a:t>
            </a:r>
            <a:r>
              <a:rPr lang="es-CO" sz="1800" dirty="0"/>
              <a:t>acta de dicha </a:t>
            </a:r>
            <a:r>
              <a:rPr lang="es-CO" sz="1800" dirty="0" smtClean="0"/>
              <a:t>reunión.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boletín Regresa correspondiente a abril de 2012.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su revisión de la norma sobre estados financieros separados.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210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sábado 5 de mayo se realizó el taller de transición a la vida universitaria, en el que participaron los neo-javerianos de las jornadas diurna y nocturna.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actualizó el directorio de programas de contaduría.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426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3971</TotalTime>
  <Words>269</Words>
  <Application>Microsoft Office PowerPoint</Application>
  <PresentationFormat>Presentación en pantalla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994</cp:revision>
  <dcterms:created xsi:type="dcterms:W3CDTF">2010-02-05T13:43:46Z</dcterms:created>
  <dcterms:modified xsi:type="dcterms:W3CDTF">2012-05-08T21:48:59Z</dcterms:modified>
</cp:coreProperties>
</file>