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14/05/2012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14/05/2012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14/05/2012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14/05/2012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14/05/2012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14/05/2012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14/05/2012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14/05/2012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14/05/2012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14/05/2012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14/05/2012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14/05/2012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14/05/2012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102, </a:t>
            </a:r>
            <a:r>
              <a:rPr lang="es-CO" dirty="0" smtClean="0"/>
              <a:t>mayo </a:t>
            </a:r>
            <a:r>
              <a:rPr lang="es-CO" dirty="0" smtClean="0"/>
              <a:t>14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347 - Contrapartida 508 a 511 - Registro contable </a:t>
            </a:r>
            <a:r>
              <a:rPr lang="es-CO" sz="1800" dirty="0" smtClean="0"/>
              <a:t>101.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pasado 11 de mayo se reunieron en pleno los profesores del Departamento de Ciencias Contables.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avanzó en su reflexión sobre el valor razonable.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La Asistencia para Consultorías de la Vicerrectoría Académica, con base en la información que tiene sobre las actividades de Consultoría de los últimos 6 años en la Universidad, ha elaborado un banco con 36 temas específicos en los cuales la Universidad podría basar su oferta de </a:t>
            </a:r>
            <a:r>
              <a:rPr lang="es-CO" sz="1800" dirty="0" smtClean="0"/>
              <a:t>Consultorías.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el Contador Público Luis Alonso Colmenares </a:t>
            </a:r>
            <a:r>
              <a:rPr lang="es-CO" sz="1800" dirty="0" smtClean="0"/>
              <a:t>Rodríguez </a:t>
            </a:r>
            <a:r>
              <a:rPr lang="es-CO" sz="1800" dirty="0"/>
              <a:t>se pronunció sobre Que espera el Consejo Técnico de la Contaduría Pública de la investigación </a:t>
            </a:r>
            <a:r>
              <a:rPr lang="es-CO" sz="1800" dirty="0" smtClean="0"/>
              <a:t>contable.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las </a:t>
            </a:r>
            <a:r>
              <a:rPr lang="es-CO" sz="1800" dirty="0"/>
              <a:t>invitaciones </a:t>
            </a:r>
            <a:r>
              <a:rPr lang="es-CO" sz="1800" dirty="0" smtClean="0"/>
              <a:t>para </a:t>
            </a:r>
            <a:r>
              <a:rPr lang="es-CO" sz="1800" dirty="0"/>
              <a:t>participar en el seminario promovido por la Pontificia Universidad Javeriana y </a:t>
            </a:r>
            <a:r>
              <a:rPr lang="es-CO" sz="1800" dirty="0" err="1"/>
              <a:t>Purdue</a:t>
            </a:r>
            <a:r>
              <a:rPr lang="es-CO" sz="1800" dirty="0"/>
              <a:t> </a:t>
            </a:r>
            <a:r>
              <a:rPr lang="es-CO" sz="1800" dirty="0" err="1"/>
              <a:t>University</a:t>
            </a:r>
            <a:r>
              <a:rPr lang="es-CO" sz="1800" dirty="0"/>
              <a:t> denominado “Asociación Universidad Empresa Estado: Oportunidades frente al TLC con los Estados Unidos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plenaria los profesores de planta continuaron analizando los programas de pregrado y posgrado de universidades nacionales y extranjeras.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Está abierta la convocatoria para Representante de los Egresados ante los Consejos de </a:t>
            </a:r>
            <a:r>
              <a:rPr lang="es-CO" sz="1800" dirty="0" smtClean="0"/>
              <a:t>Facultad.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239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3995</TotalTime>
  <Words>214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1004</cp:revision>
  <dcterms:created xsi:type="dcterms:W3CDTF">2010-02-05T13:43:46Z</dcterms:created>
  <dcterms:modified xsi:type="dcterms:W3CDTF">2012-05-14T23:10:32Z</dcterms:modified>
</cp:coreProperties>
</file>