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21/05/2012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21/05/2012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21/05/2012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21/05/2012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21/05/2012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21/05/2012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21/05/2012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21/05/2012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21/05/2012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21/05/2012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21/05/2012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21/05/2012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21/05/2012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103, </a:t>
            </a:r>
            <a:r>
              <a:rPr lang="es-CO" dirty="0" smtClean="0"/>
              <a:t>mayo </a:t>
            </a:r>
            <a:r>
              <a:rPr lang="es-CO" dirty="0" smtClean="0"/>
              <a:t>22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348 - Contrapartida 512 a 515 - Registro contable </a:t>
            </a:r>
            <a:r>
              <a:rPr lang="es-CO" sz="1800" dirty="0" smtClean="0"/>
              <a:t>102.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17 </a:t>
            </a:r>
            <a:r>
              <a:rPr lang="es-CO" sz="1800" dirty="0"/>
              <a:t>de mayo de </a:t>
            </a:r>
            <a:r>
              <a:rPr lang="es-CO" sz="1800" dirty="0" smtClean="0"/>
              <a:t>2012, en las instalaciones de la Universidad Militar Nueva Granada, se llevó a cabo el VI </a:t>
            </a:r>
            <a:r>
              <a:rPr lang="es-CO" sz="1800" dirty="0"/>
              <a:t>Encuentro de Profesores de Revisoría </a:t>
            </a:r>
            <a:r>
              <a:rPr lang="es-CO" sz="1800" dirty="0" smtClean="0"/>
              <a:t>Fiscal, evento organizado por la Red para la formación en Revisoría Fiscal.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De acuerdo con la Oficina para el Fomento de la Investigación</a:t>
            </a:r>
            <a:r>
              <a:rPr lang="es-CO" sz="1800" dirty="0"/>
              <a:t>, la actividad </a:t>
            </a:r>
            <a:r>
              <a:rPr lang="es-CO" sz="1800" i="1" dirty="0"/>
              <a:t>Servicios de aseguramiento de información en la pequeña empresa bogotana S.A y S.A.S</a:t>
            </a:r>
            <a:r>
              <a:rPr lang="es-CO" sz="1800" dirty="0"/>
              <a:t>., </a:t>
            </a:r>
            <a:r>
              <a:rPr lang="es-CO" sz="1800" dirty="0" smtClean="0"/>
              <a:t>financiada </a:t>
            </a:r>
            <a:r>
              <a:rPr lang="es-CO" sz="1800" dirty="0"/>
              <a:t>por Pontificia Universidad Javeriana Bogotá, ha cumplido con los requisitos necesarios para iniciar su </a:t>
            </a:r>
            <a:r>
              <a:rPr lang="es-CO" sz="1800" dirty="0" smtClean="0"/>
              <a:t>ejecución.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Iniciaron </a:t>
            </a:r>
            <a:r>
              <a:rPr lang="es-CO" sz="1800" dirty="0"/>
              <a:t>las inscripciones al Diplomado en Educación y Pedagogía para Docentes </a:t>
            </a:r>
            <a:r>
              <a:rPr lang="es-CO" sz="1800" dirty="0" smtClean="0"/>
              <a:t>(virtual).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realizó </a:t>
            </a:r>
            <a:r>
              <a:rPr lang="es-CO" sz="1800" dirty="0"/>
              <a:t>una encuesta </a:t>
            </a:r>
            <a:r>
              <a:rPr lang="es-CO" sz="1800" dirty="0" smtClean="0"/>
              <a:t>sobre actividades </a:t>
            </a:r>
            <a:r>
              <a:rPr lang="es-CO" sz="1800" dirty="0"/>
              <a:t>de Prevención de Patología Vocal para Profesores de la Pontificia Universidad </a:t>
            </a:r>
            <a:r>
              <a:rPr lang="es-CO" sz="1800" dirty="0" smtClean="0"/>
              <a:t>Javeriana.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convocó la </a:t>
            </a:r>
            <a:r>
              <a:rPr lang="es-CO" sz="1800" dirty="0"/>
              <a:t>segunda reunión del </a:t>
            </a:r>
            <a:r>
              <a:rPr lang="es-CO" sz="1800" dirty="0" smtClean="0"/>
              <a:t>foro </a:t>
            </a:r>
            <a:r>
              <a:rPr lang="es-CO" sz="1800" dirty="0"/>
              <a:t>de Innovación y Desarrollo, en el cual </a:t>
            </a:r>
            <a:r>
              <a:rPr lang="es-CO" sz="1800" dirty="0" smtClean="0"/>
              <a:t>se hará un </a:t>
            </a:r>
            <a:r>
              <a:rPr lang="es-CO" sz="1800" dirty="0"/>
              <a:t>balance sobre la trayectoria </a:t>
            </a:r>
            <a:r>
              <a:rPr lang="es-CO" sz="1800" dirty="0" smtClean="0"/>
              <a:t>de los grupos de investigación, </a:t>
            </a:r>
            <a:r>
              <a:rPr lang="es-CO" sz="1800" dirty="0"/>
              <a:t>los temas que se han abordado, perspectivas teóricas y metodológicas desde las que se haya reflexionado en torno a la innovación y el </a:t>
            </a:r>
            <a:r>
              <a:rPr lang="es-CO" sz="1800" dirty="0" smtClean="0"/>
              <a:t>desarrollo.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Para analizar el estado del programa, se reunieron los profesores de la Especialización en Revisoría 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 en estudio la nueva estructura para las prácticas universitarias en la Facultad de Ciencias Económicas y Administrativas.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2397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publicó la primera tabulación de las evaluaciones del </a:t>
            </a:r>
            <a:r>
              <a:rPr lang="es-CO" sz="1800" dirty="0" smtClean="0"/>
              <a:t>Departamento de Ciencias Contables 2012-1.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</a:t>
            </a:r>
            <a:r>
              <a:rPr lang="es-CO" sz="1800" dirty="0"/>
              <a:t>las actividades de </a:t>
            </a:r>
            <a:r>
              <a:rPr lang="es-CO" sz="1800" dirty="0" err="1" smtClean="0"/>
              <a:t>parametrización</a:t>
            </a:r>
            <a:r>
              <a:rPr lang="es-CO" sz="1800" dirty="0" smtClean="0"/>
              <a:t> </a:t>
            </a:r>
            <a:r>
              <a:rPr lang="es-CO" sz="1800" dirty="0"/>
              <a:t>de las </a:t>
            </a:r>
            <a:r>
              <a:rPr lang="es-CO" sz="1800" dirty="0" smtClean="0"/>
              <a:t>asignaturas </a:t>
            </a:r>
            <a:r>
              <a:rPr lang="es-CO" sz="1800" dirty="0"/>
              <a:t>del Departamento de Ciencias Contables en </a:t>
            </a:r>
            <a:r>
              <a:rPr lang="es-CO" sz="1800" dirty="0" err="1" smtClean="0"/>
              <a:t>Gradebook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69729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anunció que la </a:t>
            </a:r>
            <a:r>
              <a:rPr lang="es-CO" sz="1800" dirty="0"/>
              <a:t>próxima semana </a:t>
            </a:r>
            <a:r>
              <a:rPr lang="es-CO" sz="1800" dirty="0" smtClean="0"/>
              <a:t>empezará la reforma del </a:t>
            </a:r>
            <a:r>
              <a:rPr lang="es-CO" sz="1800" dirty="0"/>
              <a:t>área donde está ubicada la </a:t>
            </a:r>
            <a:r>
              <a:rPr lang="es-CO" sz="1800" dirty="0" smtClean="0"/>
              <a:t>sala de reuniones. En </a:t>
            </a:r>
            <a:r>
              <a:rPr lang="es-CO" sz="1800" dirty="0"/>
              <a:t>esta zona quedarán </a:t>
            </a:r>
            <a:r>
              <a:rPr lang="es-CO" sz="1800" dirty="0" smtClean="0"/>
              <a:t>oficinas </a:t>
            </a:r>
            <a:r>
              <a:rPr lang="es-CO" sz="1800" dirty="0"/>
              <a:t>adicionales </a:t>
            </a:r>
            <a:r>
              <a:rPr lang="es-CO" sz="1800" dirty="0" smtClean="0"/>
              <a:t>para profesores.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</a:t>
            </a:r>
            <a:r>
              <a:rPr lang="es-CO" sz="1800" dirty="0"/>
              <a:t>la campaña </a:t>
            </a:r>
            <a:r>
              <a:rPr lang="es-CO" sz="1800" dirty="0" smtClean="0"/>
              <a:t>“Disfrute </a:t>
            </a:r>
            <a:r>
              <a:rPr lang="es-CO" sz="1800" dirty="0"/>
              <a:t>el puente con los descuentos que le ofrecen REGRESA y sus aliados </a:t>
            </a:r>
            <a:r>
              <a:rPr lang="es-CO" sz="1800" dirty="0" smtClean="0"/>
              <a:t>turísticos”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15047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promulgaron </a:t>
            </a:r>
            <a:r>
              <a:rPr lang="es-CO" sz="1800" dirty="0"/>
              <a:t>las recientes orientaciones del Consejo de Regentes a la Universidad 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</a:t>
            </a:r>
            <a:r>
              <a:rPr lang="es-CO" sz="1800" dirty="0" smtClean="0"/>
              <a:t>e dieron </a:t>
            </a:r>
            <a:r>
              <a:rPr lang="es-CO" sz="1800" dirty="0"/>
              <a:t>a conocer las Pautas para la presentación de propuestas y certificación por parte de los Comités de Investigación y </a:t>
            </a:r>
            <a:r>
              <a:rPr lang="es-CO" sz="1800" dirty="0" smtClean="0"/>
              <a:t>Ética.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481413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economista </a:t>
            </a:r>
            <a:r>
              <a:rPr lang="es-CO" sz="1800" dirty="0"/>
              <a:t>Diego Andrés Rodríguez </a:t>
            </a:r>
            <a:r>
              <a:rPr lang="es-CO" sz="1800" dirty="0" smtClean="0"/>
              <a:t>Pinilla fue elegido como egresado miembro del Consejo de la Facultad de Ciencias Económicas y Administrativas.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culminó el análisis de la </a:t>
            </a:r>
            <a:r>
              <a:rPr lang="en-US" sz="1800" i="1" dirty="0" smtClean="0"/>
              <a:t>International </a:t>
            </a:r>
            <a:r>
              <a:rPr lang="en-US" sz="1800" i="1" dirty="0"/>
              <a:t>Accounting Standard 27 Separate Financial </a:t>
            </a:r>
            <a:r>
              <a:rPr lang="en-US" sz="1800" i="1" dirty="0" smtClean="0"/>
              <a:t>Statement </a:t>
            </a:r>
            <a:r>
              <a:rPr lang="en-US" sz="1800" dirty="0" smtClean="0"/>
              <a:t>e </a:t>
            </a:r>
            <a:r>
              <a:rPr lang="en-US" sz="1800" dirty="0" err="1" smtClean="0"/>
              <a:t>inició</a:t>
            </a:r>
            <a:r>
              <a:rPr lang="en-US" sz="1800" dirty="0" smtClean="0"/>
              <a:t> el </a:t>
            </a:r>
            <a:r>
              <a:rPr lang="en-US" sz="1800" dirty="0" err="1" smtClean="0"/>
              <a:t>estudio</a:t>
            </a:r>
            <a:r>
              <a:rPr lang="en-US" sz="1800" dirty="0" smtClean="0"/>
              <a:t> de </a:t>
            </a:r>
            <a:r>
              <a:rPr lang="en-US" sz="1800" dirty="0"/>
              <a:t>la </a:t>
            </a:r>
            <a:r>
              <a:rPr lang="en-US" sz="1800" i="1" dirty="0"/>
              <a:t>IFRS 10 Consolidated Financial </a:t>
            </a:r>
            <a:r>
              <a:rPr lang="en-US" sz="1800" i="1" dirty="0" smtClean="0"/>
              <a:t>Statements.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36856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4086</TotalTime>
  <Words>422</Words>
  <Application>Microsoft Office PowerPoint</Application>
  <PresentationFormat>On-screen Show (4:3)</PresentationFormat>
  <Paragraphs>35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1024</cp:revision>
  <dcterms:created xsi:type="dcterms:W3CDTF">2010-02-05T13:43:46Z</dcterms:created>
  <dcterms:modified xsi:type="dcterms:W3CDTF">2012-05-21T16:14:53Z</dcterms:modified>
</cp:coreProperties>
</file>