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389" autoAdjust="0"/>
    <p:restoredTop sz="86323" autoAdjust="0"/>
  </p:normalViewPr>
  <p:slideViewPr>
    <p:cSldViewPr>
      <p:cViewPr>
        <p:scale>
          <a:sx n="77" d="100"/>
          <a:sy n="77" d="100"/>
        </p:scale>
        <p:origin x="144" y="2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165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27/05/2012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6</a:t>
            </a:fld>
            <a:endParaRPr lang="es-CO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7</a:t>
            </a:fld>
            <a:endParaRPr lang="es-CO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8</a:t>
            </a:fld>
            <a:endParaRPr lang="es-CO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9</a:t>
            </a:fld>
            <a:endParaRPr lang="es-C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27/05/2012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27/05/2012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27/05/2012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27/05/2012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27/05/2012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27/05/2012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27/05/2012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27/05/2012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27/05/2012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27/05/2012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27/05/2012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 smtClean="0"/>
              <a:t>Segundo nivel</a:t>
            </a:r>
          </a:p>
          <a:p>
            <a:pPr lvl="2" eaLnBrk="1" latinLnBrk="0" hangingPunct="1"/>
            <a:r>
              <a:rPr kumimoji="0" lang="es-ES" dirty="0" smtClean="0"/>
              <a:t>Tercer nivel</a:t>
            </a:r>
          </a:p>
          <a:p>
            <a:pPr lvl="3" eaLnBrk="1" latinLnBrk="0" hangingPunct="1"/>
            <a:r>
              <a:rPr kumimoji="0" lang="es-ES" dirty="0" smtClean="0"/>
              <a:t>Cuarto nivel</a:t>
            </a:r>
          </a:p>
          <a:p>
            <a:pPr lvl="4" eaLnBrk="1" latinLnBrk="0" hangingPunct="1"/>
            <a:r>
              <a:rPr kumimoji="0" lang="es-ES" dirty="0" smtClean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27/05/2012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 smtClean="0">
                <a:latin typeface="Bradley Hand ITC" pitchFamily="66" charset="0"/>
              </a:rPr>
              <a:t>Registro contable</a:t>
            </a:r>
            <a:endParaRPr lang="es-CO" sz="8800" dirty="0">
              <a:latin typeface="Bradley Hand ITC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 smtClean="0"/>
              <a:t>Número </a:t>
            </a:r>
            <a:r>
              <a:rPr lang="es-CO" dirty="0" smtClean="0"/>
              <a:t>104, </a:t>
            </a:r>
            <a:r>
              <a:rPr lang="es-CO" dirty="0" smtClean="0"/>
              <a:t>mayo </a:t>
            </a:r>
            <a:r>
              <a:rPr lang="es-CO" dirty="0" smtClean="0"/>
              <a:t>28 </a:t>
            </a:r>
            <a:r>
              <a:rPr lang="es-CO" dirty="0" smtClean="0"/>
              <a:t>de 2012</a:t>
            </a:r>
            <a:endParaRPr lang="es-C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Circularon Novitas 349 - Contrapartida 516 a 517 - Registro contable </a:t>
            </a:r>
            <a:r>
              <a:rPr lang="es-CO" sz="1800" dirty="0" smtClean="0"/>
              <a:t>103.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encuentran en curso las actividades de admisión de nuevos estudiantes al programa de Contaduría Pública.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Atendiendo una invitación del </a:t>
            </a:r>
            <a:r>
              <a:rPr lang="es-CO" sz="1800" dirty="0" err="1" smtClean="0"/>
              <a:t>Geraci</a:t>
            </a:r>
            <a:r>
              <a:rPr lang="es-CO" sz="1800" dirty="0" smtClean="0"/>
              <a:t>, el profesor Hernando Bermúdez Gómez disertó en la Universidad Nacional sobre </a:t>
            </a:r>
            <a:r>
              <a:rPr lang="es-CO" sz="1800" i="1" dirty="0" smtClean="0"/>
              <a:t>el revisor fiscal en la coyuntura de la convergencia</a:t>
            </a:r>
            <a:r>
              <a:rPr lang="es-CO" sz="1800" dirty="0" smtClean="0"/>
              <a:t>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/>
              <a:t>Se presentaron las creaciones o ideas de empresas de los estudiantes de los cursos de Teoría de Contabilidad </a:t>
            </a:r>
            <a:r>
              <a:rPr lang="es-CO" sz="1800" dirty="0" smtClean="0"/>
              <a:t>Gerencial </a:t>
            </a:r>
            <a:r>
              <a:rPr lang="es-CO" sz="1800" dirty="0"/>
              <a:t>y las propuestas de juegos didácticos de Contabilidad Básica, Intermedia y Avanzada, todo relacionado con temáticas propias de cada nivel. 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A partir del 22 de mayo </a:t>
            </a:r>
            <a:r>
              <a:rPr lang="es-CO" sz="1800" dirty="0"/>
              <a:t>los egresados </a:t>
            </a:r>
            <a:r>
              <a:rPr lang="es-CO" sz="1800" dirty="0" smtClean="0"/>
              <a:t>disfrutan </a:t>
            </a:r>
            <a:r>
              <a:rPr lang="es-CO" sz="1800" dirty="0"/>
              <a:t>del nuevo servicio de correo electrónico con dominio @</a:t>
            </a:r>
            <a:r>
              <a:rPr lang="es-CO" sz="1800" dirty="0" smtClean="0"/>
              <a:t>javeriana.edu.co. </a:t>
            </a:r>
            <a:r>
              <a:rPr lang="es-CO" sz="1800" dirty="0"/>
              <a:t>Este espacio de encuentro entre los egresados le brindará la posibilidad de permanecer en contacto con la Universidad, disponer de un disco duro virtual, acceder a la consulta remota de la biblioteca y a la bolsa de empleo.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En el marco de </a:t>
            </a:r>
            <a:r>
              <a:rPr lang="es-CO" sz="1800" dirty="0" err="1" smtClean="0"/>
              <a:t>Audire</a:t>
            </a:r>
            <a:r>
              <a:rPr lang="es-CO" sz="1800" dirty="0" smtClean="0"/>
              <a:t>, se llevó </a:t>
            </a:r>
            <a:r>
              <a:rPr lang="es-CO" sz="1800" dirty="0"/>
              <a:t>a cabo la intervención de los profesores José Alejandro Roa y Rubén Darío Niño, </a:t>
            </a:r>
            <a:r>
              <a:rPr lang="es-CO" sz="1800" i="1" dirty="0"/>
              <a:t>Estándar COBIT: Marco de referencia para la definición del modelo de gobierno de TI en una </a:t>
            </a:r>
            <a:r>
              <a:rPr lang="es-CO" sz="1800" i="1" dirty="0" smtClean="0"/>
              <a:t>empresa.</a:t>
            </a:r>
            <a:endParaRPr lang="es-CO" sz="1800" i="1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La Carrera de Contaduría Pública emitió </a:t>
            </a:r>
            <a:r>
              <a:rPr lang="es-CO" sz="1800" dirty="0"/>
              <a:t>una circular sobre </a:t>
            </a:r>
            <a:r>
              <a:rPr lang="es-CO" sz="1800" i="1" dirty="0"/>
              <a:t>Procedimiento de Matrícula y Recomendaciones Generales, 2012-3 </a:t>
            </a:r>
            <a:r>
              <a:rPr lang="es-CO" sz="1800" i="1" dirty="0" smtClean="0"/>
              <a:t>.</a:t>
            </a:r>
            <a:endParaRPr lang="es-CO" sz="1800" i="1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anunció que los posgrados en Ciencias Contables pasarán a ser administrados bajo la nueva estructura determinada por la Universidad en la primera semana de junio próximo.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46239772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convocó a una reunión el lunes 28 de mayo de 2012, a las 10:00 a.m., en el Auditorio Jaime Hoyos, S.J., con el fin de realizar la consulta sobre candidatos para Vicerrector de </a:t>
            </a:r>
            <a:r>
              <a:rPr lang="es-CO" sz="1800" dirty="0" smtClean="0"/>
              <a:t>Investigación </a:t>
            </a:r>
            <a:r>
              <a:rPr lang="es-CO" sz="1800" dirty="0"/>
              <a:t>y para Vicerrector de Extensión y Relaciones </a:t>
            </a:r>
            <a:r>
              <a:rPr lang="es-CO" sz="1800" dirty="0" smtClean="0"/>
              <a:t>Interinstitucionales.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divulgó </a:t>
            </a:r>
            <a:r>
              <a:rPr lang="es-CO" sz="1800" dirty="0"/>
              <a:t>la invitación a Ejercicios Espirituales Ignacianos de tres días ( 8 - 11 de junio </a:t>
            </a:r>
            <a:r>
              <a:rPr lang="es-CO" sz="1800" dirty="0" smtClean="0"/>
              <a:t>).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76972960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Grupo de Estudios en </a:t>
            </a:r>
            <a:r>
              <a:rPr lang="es-CO" sz="1800" dirty="0"/>
              <a:t>Contabilidad Internacional (GECI) continuó el estudio de la Norma Internacional de Información Financiera </a:t>
            </a:r>
            <a:r>
              <a:rPr lang="es-CO" sz="1800" dirty="0" smtClean="0"/>
              <a:t>13.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Los profesores de la unidad de aseguramiento culminaron su reflexión sobre las políticas adoptadas </a:t>
            </a:r>
            <a:r>
              <a:rPr lang="es-CO" sz="1800" smtClean="0"/>
              <a:t>por IFAC.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91504756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Todos los números de Cuadernos de Contabilidad se pueden consultar electrónicamente a través de la página web de la revista.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asignaron las aulas para los períodos 1220 y 1230.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8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14814133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Carol Ortega, German Espinosa, Marcos Valderrama y </a:t>
            </a:r>
            <a:r>
              <a:rPr lang="es-CO" sz="1800" dirty="0" smtClean="0"/>
              <a:t>Martha Liliana Arias participaron </a:t>
            </a:r>
            <a:r>
              <a:rPr lang="es-CO" sz="1800" dirty="0"/>
              <a:t>en </a:t>
            </a:r>
            <a:r>
              <a:rPr lang="es-CO" sz="1800" dirty="0" smtClean="0"/>
              <a:t>el taller </a:t>
            </a:r>
            <a:r>
              <a:rPr lang="es-CO" sz="1800" dirty="0"/>
              <a:t>para NIIF que se </a:t>
            </a:r>
            <a:r>
              <a:rPr lang="es-CO" sz="1800" dirty="0" smtClean="0"/>
              <a:t>cumplió entre </a:t>
            </a:r>
            <a:r>
              <a:rPr lang="es-CO" sz="1800" dirty="0"/>
              <a:t>el 21 y el 25 de </a:t>
            </a:r>
            <a:r>
              <a:rPr lang="es-CO" sz="1800" dirty="0" smtClean="0"/>
              <a:t>mayo, patrocinado por el Banco Mundial.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profesor </a:t>
            </a:r>
            <a:r>
              <a:rPr lang="es-CO" sz="1800" dirty="0"/>
              <a:t>Carlos Arturo Rodríguez </a:t>
            </a:r>
            <a:r>
              <a:rPr lang="es-CO" sz="1800" dirty="0" smtClean="0"/>
              <a:t>Vera participará en los esfuerzos de socialización del proceso de convergencia contable que adelantará la Superintendencia de Sociedades.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9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7368561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4135</TotalTime>
  <Words>471</Words>
  <Application>Microsoft Office PowerPoint</Application>
  <PresentationFormat>On-screen Show (4:3)</PresentationFormat>
  <Paragraphs>35</Paragraphs>
  <Slides>9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Viajes</vt:lpstr>
      <vt:lpstr>Registro contable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Pontificia Universidad Javeriana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Jezreel</cp:lastModifiedBy>
  <cp:revision>1045</cp:revision>
  <dcterms:created xsi:type="dcterms:W3CDTF">2010-02-05T13:43:46Z</dcterms:created>
  <dcterms:modified xsi:type="dcterms:W3CDTF">2012-05-27T23:33:09Z</dcterms:modified>
</cp:coreProperties>
</file>