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4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27/05/2012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27/05/2012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27/05/2012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27/05/2012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27/05/2012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27/05/2012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27/05/2012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27/05/2012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27/05/2012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27/05/2012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27/05/2012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27/05/2012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27/05/2012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104, </a:t>
            </a:r>
            <a:r>
              <a:rPr lang="es-CO" dirty="0" smtClean="0"/>
              <a:t>mayo </a:t>
            </a:r>
            <a:r>
              <a:rPr lang="es-CO" dirty="0" smtClean="0"/>
              <a:t>28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349 - Contrapartida 516 a 517 - Registro contable </a:t>
            </a:r>
            <a:r>
              <a:rPr lang="es-CO" sz="1800" dirty="0" smtClean="0"/>
              <a:t>103.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encuentran en curso las actividades de admisión de nuevos estudiantes al programa de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Atendiendo una invitación del </a:t>
            </a:r>
            <a:r>
              <a:rPr lang="es-CO" sz="1800" dirty="0" err="1" smtClean="0"/>
              <a:t>Geraci</a:t>
            </a:r>
            <a:r>
              <a:rPr lang="es-CO" sz="1800" dirty="0" smtClean="0"/>
              <a:t>, el profesor Hernando Bermúdez Gómez disertó en la Universidad Nacional sobre </a:t>
            </a:r>
            <a:r>
              <a:rPr lang="es-CO" sz="1800" i="1" dirty="0" smtClean="0"/>
              <a:t>el revisor fiscal en la coyuntura de la convergencia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presentaron las creaciones o ideas de empresas de los estudiantes de los cursos de Teoría de Contabilidad </a:t>
            </a:r>
            <a:r>
              <a:rPr lang="es-CO" sz="1800" dirty="0" smtClean="0"/>
              <a:t>Gerencial </a:t>
            </a:r>
            <a:r>
              <a:rPr lang="es-CO" sz="1800" dirty="0"/>
              <a:t>y las propuestas de juegos didácticos de Contabilidad Básica, Intermedia y Avanzada, todo relacionado con temáticas propias de cada nivel.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 partir del 22 de mayo </a:t>
            </a:r>
            <a:r>
              <a:rPr lang="es-CO" sz="1800" dirty="0"/>
              <a:t>los egresados </a:t>
            </a:r>
            <a:r>
              <a:rPr lang="es-CO" sz="1800" dirty="0" smtClean="0"/>
              <a:t>disfrutan </a:t>
            </a:r>
            <a:r>
              <a:rPr lang="es-CO" sz="1800" dirty="0"/>
              <a:t>del nuevo servicio de correo electrónico con dominio @</a:t>
            </a:r>
            <a:r>
              <a:rPr lang="es-CO" sz="1800" dirty="0" smtClean="0"/>
              <a:t>javeriana.edu.co. </a:t>
            </a:r>
            <a:r>
              <a:rPr lang="es-CO" sz="1800" dirty="0"/>
              <a:t>Este espacio de encuentro entre los egresados le brindará la posibilidad de permanecer en contacto con la Universidad, disponer de un disco duro virtual, acceder a la consulta remota de la biblioteca y a la bolsa de empleo.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se llevó </a:t>
            </a:r>
            <a:r>
              <a:rPr lang="es-CO" sz="1800" dirty="0"/>
              <a:t>a cabo la intervención de los profesores José Alejandro Roa y Rubén Darío Niño, </a:t>
            </a:r>
            <a:r>
              <a:rPr lang="es-CO" sz="1800" i="1" dirty="0"/>
              <a:t>Estándar COBIT: Marco de referencia para la definición del modelo de gobierno de TI en una </a:t>
            </a:r>
            <a:r>
              <a:rPr lang="es-CO" sz="1800" i="1" dirty="0" smtClean="0"/>
              <a:t>empresa.</a:t>
            </a:r>
            <a:endParaRPr lang="es-CO" sz="1800" i="1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Carrera de Contaduría Pública emitió </a:t>
            </a:r>
            <a:r>
              <a:rPr lang="es-CO" sz="1800" dirty="0"/>
              <a:t>una circular sobre </a:t>
            </a:r>
            <a:r>
              <a:rPr lang="es-CO" sz="1800" i="1" dirty="0"/>
              <a:t>Procedimiento de Matrícula y Recomendaciones Generales, 2012-3 </a:t>
            </a:r>
            <a:r>
              <a:rPr lang="es-CO" sz="1800" i="1" dirty="0" smtClean="0"/>
              <a:t>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anunció que los posgrados en Ciencias Contables pasarán a ser administrados bajo la nueva estructura determinada por la Universidad en la primera semana de junio próximo.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2397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convocó a una reunión el lunes 28 de mayo de 2012, a las 10:00 a.m., en el Auditorio Jaime Hoyos, S.J., con el fin de realizar la consulta sobre candidatos para Vicerrector de </a:t>
            </a:r>
            <a:r>
              <a:rPr lang="es-CO" sz="1800" dirty="0" smtClean="0"/>
              <a:t>Investigación </a:t>
            </a:r>
            <a:r>
              <a:rPr lang="es-CO" sz="1800" dirty="0"/>
              <a:t>y para Vicerrector de Extensión y Relaciones </a:t>
            </a:r>
            <a:r>
              <a:rPr lang="es-CO" sz="1800" dirty="0" smtClean="0"/>
              <a:t>Interinstitucionales.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</a:t>
            </a:r>
            <a:r>
              <a:rPr lang="es-CO" sz="1800" dirty="0"/>
              <a:t>la invitación a Ejercicios Espirituales Ignacianos de tres días ( 8 - 11 de junio </a:t>
            </a:r>
            <a:r>
              <a:rPr lang="es-CO" sz="1800" dirty="0" smtClean="0"/>
              <a:t>).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69729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</a:t>
            </a:r>
            <a:r>
              <a:rPr lang="es-CO" sz="1800" dirty="0"/>
              <a:t>Contabilidad Internacional (GECI) continuó el estudio de la Norma Internacional de Información Financiera </a:t>
            </a:r>
            <a:r>
              <a:rPr lang="es-CO" sz="1800" dirty="0" smtClean="0"/>
              <a:t>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la unidad de aseguramiento culminaron su reflexión sobre las políticas adoptadas </a:t>
            </a:r>
            <a:r>
              <a:rPr lang="es-CO" sz="1800" smtClean="0"/>
              <a:t>por IFAC.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15047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Todos los números de Cuadernos de Contabilidad se pueden consultar electrónicamente a través de la página web de la revista.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asignaron las aulas para los períodos 1220 y 1230.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481413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Carol Ortega, German Espinosa, Marcos Valderrama y </a:t>
            </a:r>
            <a:r>
              <a:rPr lang="es-CO" sz="1800" dirty="0" smtClean="0"/>
              <a:t>Martha Liliana Arias participaron </a:t>
            </a:r>
            <a:r>
              <a:rPr lang="es-CO" sz="1800" dirty="0"/>
              <a:t>en </a:t>
            </a:r>
            <a:r>
              <a:rPr lang="es-CO" sz="1800" dirty="0" smtClean="0"/>
              <a:t>el taller </a:t>
            </a:r>
            <a:r>
              <a:rPr lang="es-CO" sz="1800" dirty="0"/>
              <a:t>para NIIF que se </a:t>
            </a:r>
            <a:r>
              <a:rPr lang="es-CO" sz="1800" dirty="0" smtClean="0"/>
              <a:t>cumplió entre </a:t>
            </a:r>
            <a:r>
              <a:rPr lang="es-CO" sz="1800" dirty="0"/>
              <a:t>el 21 y el 25 de </a:t>
            </a:r>
            <a:r>
              <a:rPr lang="es-CO" sz="1800" dirty="0" smtClean="0"/>
              <a:t>mayo, patrocinado por el Banco Mundial.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</a:t>
            </a:r>
            <a:r>
              <a:rPr lang="es-CO" sz="1800" dirty="0"/>
              <a:t>Carlos Arturo Rodríguez </a:t>
            </a:r>
            <a:r>
              <a:rPr lang="es-CO" sz="1800" dirty="0" smtClean="0"/>
              <a:t>Vera participará en los esfuerzos de socialización del proceso de convergencia contable que adelantará la Superintendencia de Sociedades.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36856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4135</TotalTime>
  <Words>471</Words>
  <Application>Microsoft Office PowerPoint</Application>
  <PresentationFormat>On-screen Show (4:3)</PresentationFormat>
  <Paragraphs>35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1045</cp:revision>
  <dcterms:created xsi:type="dcterms:W3CDTF">2010-02-05T13:43:46Z</dcterms:created>
  <dcterms:modified xsi:type="dcterms:W3CDTF">2012-05-27T23:33:09Z</dcterms:modified>
</cp:coreProperties>
</file>