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144" y="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03/06/2012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03/06/2012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03/06/2012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03/06/2012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03/06/2012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03/06/2012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03/06/2012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03/06/2012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03/06/2012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03/06/2012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03/06/2012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03/06/2012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03/06/2012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105, junio 4 de </a:t>
            </a:r>
            <a:r>
              <a:rPr lang="es-CO" dirty="0" smtClean="0"/>
              <a:t>2012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350 - Contrapartida 518 a 522 - Registro contable </a:t>
            </a:r>
            <a:r>
              <a:rPr lang="es-CO" sz="1800" dirty="0" smtClean="0"/>
              <a:t>104.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su reunión semanal, los profesores de planta iniciaron el análisis </a:t>
            </a:r>
            <a:r>
              <a:rPr lang="es-CO" sz="1800" dirty="0"/>
              <a:t>del documento </a:t>
            </a:r>
            <a:r>
              <a:rPr lang="es-CO" sz="1800" i="1" dirty="0"/>
              <a:t>CPA </a:t>
            </a:r>
            <a:r>
              <a:rPr lang="es-CO" sz="1800" i="1" dirty="0" err="1"/>
              <a:t>Horizons</a:t>
            </a:r>
            <a:r>
              <a:rPr lang="es-CO" sz="1800" i="1" dirty="0"/>
              <a:t> 2025 </a:t>
            </a:r>
            <a:r>
              <a:rPr lang="es-CO" sz="1800" i="1" dirty="0" err="1"/>
              <a:t>Report</a:t>
            </a:r>
            <a:r>
              <a:rPr lang="es-CO" sz="1800" i="1" dirty="0"/>
              <a:t> </a:t>
            </a:r>
            <a:endParaRPr lang="es-CO" sz="1800" i="1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Se invitó al Primer Foro Creatividad e Innovaciones Docentes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Los miembros de la Red para la formación en revisoría fiscal se reunieron para evaluar el VI encuentro de profesores de revisoría fiscal.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2 junio se llevó a cabo la ceremonia de grados de nuevos contadores públicos.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miércoles 6 de junio </a:t>
            </a:r>
            <a:r>
              <a:rPr lang="es-CO" sz="1800" dirty="0"/>
              <a:t>se </a:t>
            </a:r>
            <a:r>
              <a:rPr lang="es-CO" sz="1800" dirty="0" smtClean="0"/>
              <a:t>presentarán </a:t>
            </a:r>
            <a:r>
              <a:rPr lang="es-CO" sz="1800" dirty="0"/>
              <a:t>el G</a:t>
            </a:r>
            <a:r>
              <a:rPr lang="es-CO" sz="1800" dirty="0" smtClean="0"/>
              <a:t>rupo de danza folclórica internacional y el Dueto FCEA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Circuló el Boletín Regresa Mayo </a:t>
            </a:r>
            <a:r>
              <a:rPr lang="es-CO" sz="1800" dirty="0" smtClean="0"/>
              <a:t>2012.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Centro de Estudios en </a:t>
            </a:r>
            <a:r>
              <a:rPr lang="es-CO" sz="1800" dirty="0"/>
              <a:t>Derecho Contable continuó el estudio de la norma IFRS 10 </a:t>
            </a:r>
            <a:r>
              <a:rPr lang="es-CO" sz="1800" dirty="0" err="1"/>
              <a:t>Consolidated</a:t>
            </a:r>
            <a:r>
              <a:rPr lang="es-CO" sz="1800" dirty="0"/>
              <a:t> </a:t>
            </a:r>
            <a:r>
              <a:rPr lang="es-CO" sz="1800" dirty="0" err="1"/>
              <a:t>Financial</a:t>
            </a:r>
            <a:r>
              <a:rPr lang="es-CO" sz="1800" dirty="0"/>
              <a:t> </a:t>
            </a:r>
            <a:r>
              <a:rPr lang="es-CO" sz="1800" dirty="0" err="1" smtClean="0"/>
              <a:t>Statements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623977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4179</TotalTime>
  <Words>141</Words>
  <Application>Microsoft Office PowerPoint</Application>
  <PresentationFormat>On-screen Show (4:3)</PresentationFormat>
  <Paragraphs>19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1058</cp:revision>
  <dcterms:created xsi:type="dcterms:W3CDTF">2010-02-05T13:43:46Z</dcterms:created>
  <dcterms:modified xsi:type="dcterms:W3CDTF">2012-06-03T17:05:47Z</dcterms:modified>
</cp:coreProperties>
</file>