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44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10/06/2012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10/06/2012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10/06/2012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10/06/2012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10/06/2012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10/06/2012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10/06/2012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10/06/2012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10/06/2012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10/06/2012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10/06/2012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10/06/2012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10/06/2012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106, </a:t>
            </a:r>
            <a:r>
              <a:rPr lang="es-CO" dirty="0" smtClean="0"/>
              <a:t>junio </a:t>
            </a:r>
            <a:r>
              <a:rPr lang="es-CO" dirty="0" smtClean="0"/>
              <a:t>12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351 - Contrapartida 523 a 524 - Registro contable </a:t>
            </a:r>
            <a:r>
              <a:rPr lang="es-CO" sz="1800" dirty="0" smtClean="0"/>
              <a:t>105.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los profesores de planta </a:t>
            </a:r>
            <a:r>
              <a:rPr lang="es-CO" sz="1800" dirty="0" smtClean="0"/>
              <a:t>continuaron con el </a:t>
            </a:r>
            <a:r>
              <a:rPr lang="es-CO" sz="1800" dirty="0" smtClean="0"/>
              <a:t>análisis </a:t>
            </a:r>
            <a:r>
              <a:rPr lang="es-CO" sz="1800" dirty="0"/>
              <a:t>del documento </a:t>
            </a:r>
            <a:r>
              <a:rPr lang="es-CO" sz="1800" i="1" dirty="0"/>
              <a:t>CPA </a:t>
            </a:r>
            <a:r>
              <a:rPr lang="es-CO" sz="1800" i="1" dirty="0" err="1"/>
              <a:t>Horizons</a:t>
            </a:r>
            <a:r>
              <a:rPr lang="es-CO" sz="1800" i="1" dirty="0"/>
              <a:t> 2025 </a:t>
            </a:r>
            <a:r>
              <a:rPr lang="es-CO" sz="1800" i="1" dirty="0" err="1"/>
              <a:t>Report</a:t>
            </a:r>
            <a:r>
              <a:rPr lang="es-CO" sz="1800" i="1" dirty="0"/>
              <a:t> 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los profesores César Augusto Salazar Baquero y Edgar Emilio Salazar </a:t>
            </a:r>
            <a:r>
              <a:rPr lang="es-CO" sz="1800" dirty="0" smtClean="0"/>
              <a:t>Baquero presentaron </a:t>
            </a:r>
            <a:r>
              <a:rPr lang="es-CO" sz="1800" dirty="0"/>
              <a:t>el tema Fundamentos del impuesto diferido bajo la NIC </a:t>
            </a:r>
            <a:r>
              <a:rPr lang="es-CO" sz="1800" dirty="0" smtClean="0"/>
              <a:t>12.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dirty="0"/>
              <a:t>día miércoles 6 de junio se </a:t>
            </a:r>
            <a:r>
              <a:rPr lang="es-CO" sz="1800" dirty="0" smtClean="0"/>
              <a:t>reunió el </a:t>
            </a:r>
            <a:r>
              <a:rPr lang="es-CO" sz="1800" dirty="0"/>
              <a:t>comité de trabajos de </a:t>
            </a:r>
            <a:r>
              <a:rPr lang="es-CO" sz="1800" dirty="0" smtClean="0"/>
              <a:t>grado.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Programa Regresa y el Centro Javeriano de Formación Deportiva </a:t>
            </a:r>
            <a:r>
              <a:rPr lang="es-CO" sz="1800" dirty="0" smtClean="0"/>
              <a:t>invitó </a:t>
            </a:r>
            <a:r>
              <a:rPr lang="es-CO" sz="1800" dirty="0"/>
              <a:t>a todos los javerianos deportistas a hacer parte de la delegación de egresados en las XX Olimpiadas </a:t>
            </a:r>
            <a:r>
              <a:rPr lang="es-CO" sz="1800" dirty="0" smtClean="0"/>
              <a:t>Javerianas.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6 de junio se reunió la Comisión del área contable, la que, entre otras cosas, analizó los convenios y redes en las cuales participa el área, así como el desarrollo del consultorio contable en las parroquias San Francisco Javier y San Alberto Hurtado.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continuó sus reflexiones sobre la NIIF 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 próximo a culminar </a:t>
            </a:r>
            <a:r>
              <a:rPr lang="es-CO" sz="1800" dirty="0"/>
              <a:t>el plazo para  realizar las solicitudes de </a:t>
            </a:r>
            <a:r>
              <a:rPr lang="es-CO" sz="1800" dirty="0" smtClean="0"/>
              <a:t>acuerdos </a:t>
            </a:r>
            <a:r>
              <a:rPr lang="es-CO" sz="1800" dirty="0"/>
              <a:t>de </a:t>
            </a:r>
            <a:r>
              <a:rPr lang="es-CO" sz="1800" dirty="0" smtClean="0"/>
              <a:t>capacitación </a:t>
            </a:r>
            <a:r>
              <a:rPr lang="es-CO" sz="1800" dirty="0"/>
              <a:t>para estudios de </a:t>
            </a:r>
            <a:r>
              <a:rPr lang="es-CO" sz="1800" dirty="0" smtClean="0"/>
              <a:t>pregrado.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3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4212</TotalTime>
  <Words>210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1069</cp:revision>
  <dcterms:created xsi:type="dcterms:W3CDTF">2010-02-05T13:43:46Z</dcterms:created>
  <dcterms:modified xsi:type="dcterms:W3CDTF">2012-06-10T20:16:32Z</dcterms:modified>
</cp:coreProperties>
</file>