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4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17/06/2012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17/06/2012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17/06/2012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17/06/2012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17/06/2012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17/06/2012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17/06/2012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17/06/2012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17/06/2012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17/06/2012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17/06/2012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17/06/2012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17/06/2012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107, </a:t>
            </a:r>
            <a:r>
              <a:rPr lang="es-CO" dirty="0" smtClean="0"/>
              <a:t>junio </a:t>
            </a:r>
            <a:r>
              <a:rPr lang="es-CO" dirty="0" smtClean="0"/>
              <a:t>19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352 - Contrapartida 525 a 526 - Registro contable </a:t>
            </a:r>
            <a:r>
              <a:rPr lang="es-CO" sz="1800" dirty="0" smtClean="0"/>
              <a:t>106.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semanal, los profesores de planta </a:t>
            </a:r>
            <a:r>
              <a:rPr lang="es-CO" sz="1800" dirty="0" smtClean="0"/>
              <a:t>culminaron el </a:t>
            </a:r>
            <a:r>
              <a:rPr lang="es-CO" sz="1800" dirty="0" smtClean="0"/>
              <a:t>análisis </a:t>
            </a:r>
            <a:r>
              <a:rPr lang="es-CO" sz="1800" dirty="0"/>
              <a:t>del documento </a:t>
            </a:r>
            <a:r>
              <a:rPr lang="es-CO" sz="1800" i="1" dirty="0"/>
              <a:t>CPA </a:t>
            </a:r>
            <a:r>
              <a:rPr lang="es-CO" sz="1800" i="1" dirty="0" err="1"/>
              <a:t>Horizons</a:t>
            </a:r>
            <a:r>
              <a:rPr lang="es-CO" sz="1800" i="1" dirty="0"/>
              <a:t> 2025 </a:t>
            </a:r>
            <a:r>
              <a:rPr lang="es-CO" sz="1800" i="1" dirty="0" err="1"/>
              <a:t>Report</a:t>
            </a:r>
            <a:r>
              <a:rPr lang="es-CO" sz="1800" i="1" dirty="0"/>
              <a:t> 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fueron invitados </a:t>
            </a:r>
            <a:r>
              <a:rPr lang="es-CO" sz="1800" dirty="0"/>
              <a:t>a participar en el diplomado para el fortalecimiento de las capacidades de producción y divulgación de conocimiento en </a:t>
            </a:r>
            <a:r>
              <a:rPr lang="es-CO" sz="1800" dirty="0" smtClean="0"/>
              <a:t>administración.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han iniciado las labores de edición del próximo número de Vademécum.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Banco Mundial y la Fundación GDLN América </a:t>
            </a:r>
            <a:r>
              <a:rPr lang="es-CO" sz="1800" dirty="0" smtClean="0"/>
              <a:t>invitaron </a:t>
            </a:r>
            <a:r>
              <a:rPr lang="es-CO" sz="1800" dirty="0"/>
              <a:t>al Cuarto Diálogo </a:t>
            </a:r>
            <a:r>
              <a:rPr lang="es-CO" sz="1800" dirty="0" smtClean="0"/>
              <a:t>Regional, en </a:t>
            </a:r>
            <a:r>
              <a:rPr lang="es-CO" sz="1800" dirty="0"/>
              <a:t>el cual se </a:t>
            </a:r>
            <a:r>
              <a:rPr lang="es-CO" sz="1800" dirty="0" smtClean="0"/>
              <a:t>explicará </a:t>
            </a:r>
            <a:r>
              <a:rPr lang="es-CO" sz="1800" dirty="0"/>
              <a:t>cómo se prepararon las traducciones del Manual de Pronunciamientos NICSP-IPSAS, el Manual de Normas Internacionales de Auditoría y Control de Calidad, y el Código de Ética para Contadores </a:t>
            </a:r>
            <a:r>
              <a:rPr lang="es-CO" sz="1800" dirty="0" smtClean="0"/>
              <a:t>Profesionales.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</a:t>
            </a:r>
            <a:r>
              <a:rPr lang="es-CO" sz="1800" dirty="0"/>
              <a:t>Derecho Contable (CEDC) continuó el estudio de la norma IFRS 10 </a:t>
            </a:r>
            <a:r>
              <a:rPr lang="es-CO" sz="1800" dirty="0" err="1"/>
              <a:t>Consolidated</a:t>
            </a:r>
            <a:r>
              <a:rPr lang="es-CO" sz="1800" dirty="0"/>
              <a:t> </a:t>
            </a:r>
            <a:r>
              <a:rPr lang="es-CO" sz="1800" dirty="0" err="1"/>
              <a:t>Financial</a:t>
            </a:r>
            <a:r>
              <a:rPr lang="es-CO" sz="1800" dirty="0"/>
              <a:t> </a:t>
            </a:r>
            <a:r>
              <a:rPr lang="es-CO" sz="1800" dirty="0" err="1" smtClean="0"/>
              <a:t>Statements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dieron </a:t>
            </a:r>
            <a:r>
              <a:rPr lang="es-CO" sz="1800" dirty="0"/>
              <a:t>a conocer las </a:t>
            </a:r>
            <a:r>
              <a:rPr lang="es-CO" sz="1800" dirty="0" smtClean="0"/>
              <a:t>evaluaciones institucionales 1210, por las cuales los estudiantes calificaron sus profesores.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 </a:t>
            </a:r>
            <a:r>
              <a:rPr lang="es-CO" sz="1800" dirty="0"/>
              <a:t>partir del  12 de junio de </a:t>
            </a:r>
            <a:r>
              <a:rPr lang="es-CO" sz="1800" dirty="0" smtClean="0"/>
              <a:t>2012 se colocó a disposición de los profesores  </a:t>
            </a:r>
            <a:r>
              <a:rPr lang="es-CO" sz="1800" dirty="0"/>
              <a:t>la herramienta institucional de Web </a:t>
            </a:r>
            <a:r>
              <a:rPr lang="es-CO" sz="1800" dirty="0" smtClean="0"/>
              <a:t>Blog.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239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</a:t>
            </a:r>
            <a:r>
              <a:rPr lang="es-CO" sz="1800" dirty="0"/>
              <a:t>la divulgación del Diplomado en Normas Internacionales de Auditoria - </a:t>
            </a:r>
            <a:r>
              <a:rPr lang="es-CO" sz="1800" dirty="0" err="1"/>
              <a:t>Nias</a:t>
            </a:r>
            <a:r>
              <a:rPr lang="es-CO" sz="1800" dirty="0"/>
              <a:t> Versión </a:t>
            </a:r>
            <a:r>
              <a:rPr lang="es-CO" sz="1800" dirty="0" smtClean="0"/>
              <a:t>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primera cita </a:t>
            </a:r>
            <a:r>
              <a:rPr lang="es-CO" sz="1800" dirty="0" smtClean="0"/>
              <a:t>virtual para la inscripción de asignaturas del período 1230 se </a:t>
            </a:r>
            <a:r>
              <a:rPr lang="es-CO" sz="1800" dirty="0"/>
              <a:t>realizará </a:t>
            </a:r>
            <a:r>
              <a:rPr lang="es-CO" sz="1800" dirty="0" smtClean="0"/>
              <a:t>entre </a:t>
            </a:r>
            <a:r>
              <a:rPr lang="es-CO" sz="1800" dirty="0"/>
              <a:t>los días 25 al 29 de junio de </a:t>
            </a:r>
            <a:r>
              <a:rPr lang="es-CO" sz="1800" dirty="0" smtClean="0"/>
              <a:t>2012.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529680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abordaron el análisis de las orientaciones del Consejo de Regentes a la Universidad.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Por tercera vez se reunieron los profesores de regulación contable para armonizar el desarrollo de sus clases.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48137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señora Margarita Rodríguez Fonseca </a:t>
            </a:r>
            <a:r>
              <a:rPr lang="es-CO" sz="1800" dirty="0" smtClean="0"/>
              <a:t>fue nombrada como Coordinadora </a:t>
            </a:r>
            <a:r>
              <a:rPr lang="es-CO" sz="1800" dirty="0"/>
              <a:t>de Asuntos Profesorales del Departamento de Ciencias Contables, a partir del día 15 de </a:t>
            </a:r>
            <a:r>
              <a:rPr lang="es-CO" sz="1800" dirty="0" smtClean="0"/>
              <a:t>Junio.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 partir del martes 12 de junio, la </a:t>
            </a:r>
            <a:r>
              <a:rPr lang="es-CO" sz="1800" dirty="0" smtClean="0"/>
              <a:t>señora </a:t>
            </a:r>
            <a:r>
              <a:rPr lang="es-CO" sz="1800" dirty="0"/>
              <a:t>Olga Mercedes Gil </a:t>
            </a:r>
            <a:r>
              <a:rPr lang="es-CO" sz="1800" dirty="0" smtClean="0"/>
              <a:t>Palacios ha </a:t>
            </a:r>
            <a:r>
              <a:rPr lang="es-CO" sz="1800" dirty="0"/>
              <a:t>sido nombrada como Coordinadora de Estudiantes de la Jornada </a:t>
            </a:r>
            <a:r>
              <a:rPr lang="es-CO" sz="1800" dirty="0" smtClean="0"/>
              <a:t>Diurna de la Carrera de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89411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4239</TotalTime>
  <Words>340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1085</cp:revision>
  <dcterms:created xsi:type="dcterms:W3CDTF">2010-02-05T13:43:46Z</dcterms:created>
  <dcterms:modified xsi:type="dcterms:W3CDTF">2012-06-17T21:07:39Z</dcterms:modified>
</cp:coreProperties>
</file>