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389" autoAdjust="0"/>
    <p:restoredTop sz="86323" autoAdjust="0"/>
  </p:normalViewPr>
  <p:slideViewPr>
    <p:cSldViewPr>
      <p:cViewPr>
        <p:scale>
          <a:sx n="77" d="100"/>
          <a:sy n="77" d="100"/>
        </p:scale>
        <p:origin x="144" y="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54" y="165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17/06/2012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6</a:t>
            </a:fld>
            <a:endParaRPr lang="es-CO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7</a:t>
            </a:fld>
            <a:endParaRPr lang="es-CO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8</a:t>
            </a:fld>
            <a:endParaRPr lang="es-CO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B026-D3D0-4D75-8C57-6085F1C3ABC7}" type="datetime1">
              <a:rPr lang="es-CO" smtClean="0"/>
              <a:t>17/06/2012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0E92-7DA5-43D8-985E-EAF30807E519}" type="datetime1">
              <a:rPr lang="es-CO" smtClean="0"/>
              <a:t>17/06/2012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E614-17A9-43E2-85CA-E610E692B630}" type="datetime1">
              <a:rPr lang="es-CO" smtClean="0"/>
              <a:t>17/06/2012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CAE3F-7AB2-4219-A3AA-A679FF1AD429}" type="datetime1">
              <a:rPr lang="es-CO" smtClean="0"/>
              <a:t>17/06/2012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6DE-CDF1-4D50-BA6D-A0C94D0C047F}" type="datetime1">
              <a:rPr lang="es-CO" smtClean="0"/>
              <a:t>17/06/2012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lang="es-ES" dirty="0" smtClean="0"/>
              <a:t>Segundo nivel</a:t>
            </a:r>
          </a:p>
          <a:p>
            <a:pPr lvl="2" eaLnBrk="1" latinLnBrk="0" hangingPunct="1"/>
            <a:r>
              <a:rPr lang="es-ES" dirty="0" smtClean="0"/>
              <a:t>Tercer nivel</a:t>
            </a:r>
          </a:p>
          <a:p>
            <a:pPr lvl="3" eaLnBrk="1" latinLnBrk="0" hangingPunct="1"/>
            <a:r>
              <a:rPr lang="es-ES" dirty="0" smtClean="0"/>
              <a:t>Cuarto nivel</a:t>
            </a:r>
          </a:p>
          <a:p>
            <a:pPr lvl="4" eaLnBrk="1" latinLnBrk="0" hangingPunct="1"/>
            <a:r>
              <a:rPr lang="es-ES" dirty="0" smtClean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91D8-4896-4B00-9807-82C35F0A879A}" type="datetime1">
              <a:rPr lang="es-CO" smtClean="0"/>
              <a:t>17/06/2012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1459-9CD6-459C-BB2A-8D7DD0169F21}" type="datetime1">
              <a:rPr lang="es-CO" smtClean="0"/>
              <a:t>17/06/2012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B3B7-B57A-4C09-A7AD-05CE810D666C}" type="datetime1">
              <a:rPr lang="es-CO" smtClean="0"/>
              <a:t>17/06/2012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445F-8593-4E54-A286-14CC5B4A276B}" type="datetime1">
              <a:rPr lang="es-CO" smtClean="0"/>
              <a:t>17/06/2012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DC1F-DCCC-44FF-A484-E8B29A229617}" type="datetime1">
              <a:rPr lang="es-CO" smtClean="0"/>
              <a:t>17/06/2012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4FD-5DA9-4DD1-AB9E-366C5026D021}" type="datetime1">
              <a:rPr lang="es-CO" smtClean="0"/>
              <a:t>17/06/2012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 smtClean="0"/>
              <a:t>Segundo nivel</a:t>
            </a:r>
          </a:p>
          <a:p>
            <a:pPr lvl="2" eaLnBrk="1" latinLnBrk="0" hangingPunct="1"/>
            <a:r>
              <a:rPr kumimoji="0" lang="es-ES" dirty="0" smtClean="0"/>
              <a:t>Tercer nivel</a:t>
            </a:r>
          </a:p>
          <a:p>
            <a:pPr lvl="3" eaLnBrk="1" latinLnBrk="0" hangingPunct="1"/>
            <a:r>
              <a:rPr kumimoji="0" lang="es-ES" dirty="0" smtClean="0"/>
              <a:t>Cuarto nivel</a:t>
            </a:r>
          </a:p>
          <a:p>
            <a:pPr lvl="4" eaLnBrk="1" latinLnBrk="0" hangingPunct="1"/>
            <a:r>
              <a:rPr kumimoji="0" lang="es-ES" dirty="0" smtClean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16E7FB-D113-47F7-9B2E-D98881C93E53}" type="datetime1">
              <a:rPr lang="es-CO" smtClean="0"/>
              <a:t>17/06/2012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 smtClean="0">
                <a:latin typeface="Bradley Hand ITC" pitchFamily="66" charset="0"/>
              </a:rPr>
              <a:t>Registro contable</a:t>
            </a:r>
            <a:endParaRPr lang="es-CO" sz="8800" dirty="0">
              <a:latin typeface="Bradley Hand ITC" pitchFamily="66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 smtClean="0"/>
              <a:t>Número </a:t>
            </a:r>
            <a:r>
              <a:rPr lang="es-CO" dirty="0" smtClean="0"/>
              <a:t>107, </a:t>
            </a:r>
            <a:r>
              <a:rPr lang="es-CO" dirty="0" smtClean="0"/>
              <a:t>junio </a:t>
            </a:r>
            <a:r>
              <a:rPr lang="es-CO" dirty="0" smtClean="0"/>
              <a:t>19 </a:t>
            </a:r>
            <a:r>
              <a:rPr lang="es-CO" dirty="0" smtClean="0"/>
              <a:t>de 2012</a:t>
            </a:r>
            <a:endParaRPr lang="es-C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</a:t>
            </a:fld>
            <a:endParaRPr lang="es-CO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Circularon Novitas 352 - Contrapartida 525 a 526 - Registro contable </a:t>
            </a:r>
            <a:r>
              <a:rPr lang="es-CO" sz="1800" dirty="0" smtClean="0"/>
              <a:t>106.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En su reunión semanal, los profesores de planta </a:t>
            </a:r>
            <a:r>
              <a:rPr lang="es-CO" sz="1800" dirty="0" smtClean="0"/>
              <a:t>culminaron el </a:t>
            </a:r>
            <a:r>
              <a:rPr lang="es-CO" sz="1800" dirty="0" smtClean="0"/>
              <a:t>análisis </a:t>
            </a:r>
            <a:r>
              <a:rPr lang="es-CO" sz="1800" dirty="0"/>
              <a:t>del documento </a:t>
            </a:r>
            <a:r>
              <a:rPr lang="es-CO" sz="1800" i="1" dirty="0"/>
              <a:t>CPA </a:t>
            </a:r>
            <a:r>
              <a:rPr lang="es-CO" sz="1800" i="1" dirty="0" err="1"/>
              <a:t>Horizons</a:t>
            </a:r>
            <a:r>
              <a:rPr lang="es-CO" sz="1800" i="1" dirty="0"/>
              <a:t> 2025 </a:t>
            </a:r>
            <a:r>
              <a:rPr lang="es-CO" sz="1800" i="1" dirty="0" err="1"/>
              <a:t>Report</a:t>
            </a:r>
            <a:r>
              <a:rPr lang="es-CO" sz="1800" i="1" dirty="0"/>
              <a:t> </a:t>
            </a:r>
            <a:endParaRPr lang="es-CO" sz="1800" i="1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Los profesores fueron invitados </a:t>
            </a:r>
            <a:r>
              <a:rPr lang="es-CO" sz="1800" dirty="0"/>
              <a:t>a participar en el diplomado para el fortalecimiento de las capacidades de producción y divulgación de conocimiento en </a:t>
            </a:r>
            <a:r>
              <a:rPr lang="es-CO" sz="1800" dirty="0" smtClean="0"/>
              <a:t>administración.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Se han iniciado las labores de edición del próximo número de Vademécum.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Banco Mundial y la Fundación GDLN América </a:t>
            </a:r>
            <a:r>
              <a:rPr lang="es-CO" sz="1800" dirty="0" smtClean="0"/>
              <a:t>invitaron </a:t>
            </a:r>
            <a:r>
              <a:rPr lang="es-CO" sz="1800" dirty="0"/>
              <a:t>al Cuarto Diálogo </a:t>
            </a:r>
            <a:r>
              <a:rPr lang="es-CO" sz="1800" dirty="0" smtClean="0"/>
              <a:t>Regional, en </a:t>
            </a:r>
            <a:r>
              <a:rPr lang="es-CO" sz="1800" dirty="0"/>
              <a:t>el cual se </a:t>
            </a:r>
            <a:r>
              <a:rPr lang="es-CO" sz="1800" dirty="0" smtClean="0"/>
              <a:t>explicará </a:t>
            </a:r>
            <a:r>
              <a:rPr lang="es-CO" sz="1800" dirty="0"/>
              <a:t>cómo se prepararon las traducciones del Manual de Pronunciamientos NICSP-IPSAS, el Manual de Normas Internacionales de Auditoría y Control de Calidad, y el Código de Ética para Contadores </a:t>
            </a:r>
            <a:r>
              <a:rPr lang="es-CO" sz="1800" dirty="0" smtClean="0"/>
              <a:t>Profesionales.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Centro de Estudios en </a:t>
            </a:r>
            <a:r>
              <a:rPr lang="es-CO" sz="1800" dirty="0"/>
              <a:t>Derecho Contable (CEDC) continuó el estudio de la norma IFRS 10 </a:t>
            </a:r>
            <a:r>
              <a:rPr lang="es-CO" sz="1800" dirty="0" err="1"/>
              <a:t>Consolidated</a:t>
            </a:r>
            <a:r>
              <a:rPr lang="es-CO" sz="1800" dirty="0"/>
              <a:t> </a:t>
            </a:r>
            <a:r>
              <a:rPr lang="es-CO" sz="1800" dirty="0" err="1"/>
              <a:t>Financial</a:t>
            </a:r>
            <a:r>
              <a:rPr lang="es-CO" sz="1800" dirty="0"/>
              <a:t> </a:t>
            </a:r>
            <a:r>
              <a:rPr lang="es-CO" sz="1800" dirty="0" err="1" smtClean="0"/>
              <a:t>Statements</a:t>
            </a:r>
            <a:r>
              <a:rPr lang="es-CO" sz="1800" dirty="0" smtClean="0"/>
              <a:t>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dieron </a:t>
            </a:r>
            <a:r>
              <a:rPr lang="es-CO" sz="1800" dirty="0"/>
              <a:t>a conocer las </a:t>
            </a:r>
            <a:r>
              <a:rPr lang="es-CO" sz="1800" dirty="0" smtClean="0"/>
              <a:t>evaluaciones institucionales 1210, por las cuales los estudiantes calificaron sus profesores.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A </a:t>
            </a:r>
            <a:r>
              <a:rPr lang="es-CO" sz="1800" dirty="0"/>
              <a:t>partir del  12 de junio de </a:t>
            </a:r>
            <a:r>
              <a:rPr lang="es-CO" sz="1800" dirty="0" smtClean="0"/>
              <a:t>2012 se colocó a disposición de los profesores  </a:t>
            </a:r>
            <a:r>
              <a:rPr lang="es-CO" sz="1800" dirty="0"/>
              <a:t>la herramienta institucional de Web </a:t>
            </a:r>
            <a:r>
              <a:rPr lang="es-CO" sz="1800" dirty="0" smtClean="0"/>
              <a:t>Blog.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46239772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inició </a:t>
            </a:r>
            <a:r>
              <a:rPr lang="es-CO" sz="1800" dirty="0"/>
              <a:t>la divulgación del Diplomado en Normas Internacionales de Auditoria - </a:t>
            </a:r>
            <a:r>
              <a:rPr lang="es-CO" sz="1800" dirty="0" err="1"/>
              <a:t>Nias</a:t>
            </a:r>
            <a:r>
              <a:rPr lang="es-CO" sz="1800" dirty="0"/>
              <a:t> Versión </a:t>
            </a:r>
            <a:r>
              <a:rPr lang="es-CO" sz="1800" dirty="0" smtClean="0"/>
              <a:t>3.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La </a:t>
            </a:r>
            <a:r>
              <a:rPr lang="es-CO" sz="1800" dirty="0"/>
              <a:t>primera cita </a:t>
            </a:r>
            <a:r>
              <a:rPr lang="es-CO" sz="1800" dirty="0" smtClean="0"/>
              <a:t>virtual para la inscripción de asignaturas del período 1230 se </a:t>
            </a:r>
            <a:r>
              <a:rPr lang="es-CO" sz="1800" dirty="0"/>
              <a:t>realizará </a:t>
            </a:r>
            <a:r>
              <a:rPr lang="es-CO" sz="1800" dirty="0" smtClean="0"/>
              <a:t>entre </a:t>
            </a:r>
            <a:r>
              <a:rPr lang="es-CO" sz="1800" dirty="0"/>
              <a:t>los días 25 al 29 de junio de </a:t>
            </a:r>
            <a:r>
              <a:rPr lang="es-CO" sz="1800" dirty="0" smtClean="0"/>
              <a:t>2012.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25296805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Los profesores de planta abordaron el análisis de las orientaciones del Consejo de Regentes a la Universidad.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Por tercera vez se reunieron los profesores de regulación contable para armonizar el desarrollo de sus clases.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7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44813732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La </a:t>
            </a:r>
            <a:r>
              <a:rPr lang="es-CO" sz="1800" dirty="0"/>
              <a:t>señora Margarita Rodríguez Fonseca </a:t>
            </a:r>
            <a:r>
              <a:rPr lang="es-CO" sz="1800" dirty="0" smtClean="0"/>
              <a:t>fue nombrada como Coordinadora </a:t>
            </a:r>
            <a:r>
              <a:rPr lang="es-CO" sz="1800" dirty="0"/>
              <a:t>de Asuntos Profesorales del Departamento de Ciencias Contables, a partir del día 15 de </a:t>
            </a:r>
            <a:r>
              <a:rPr lang="es-CO" sz="1800" dirty="0" smtClean="0"/>
              <a:t>Junio.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A partir del martes 12 de junio, la </a:t>
            </a:r>
            <a:r>
              <a:rPr lang="es-CO" sz="1800" dirty="0" smtClean="0"/>
              <a:t>señora </a:t>
            </a:r>
            <a:r>
              <a:rPr lang="es-CO" sz="1800" dirty="0"/>
              <a:t>Olga Mercedes Gil </a:t>
            </a:r>
            <a:r>
              <a:rPr lang="es-CO" sz="1800" dirty="0" smtClean="0"/>
              <a:t>Palacios ha </a:t>
            </a:r>
            <a:r>
              <a:rPr lang="es-CO" sz="1800" dirty="0"/>
              <a:t>sido nombrada como Coordinadora de Estudiantes de la Jornada </a:t>
            </a:r>
            <a:r>
              <a:rPr lang="es-CO" sz="1800" dirty="0" smtClean="0"/>
              <a:t>Diurna de la Carrera de Contaduría Pública.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8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78941154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4239</TotalTime>
  <Words>340</Words>
  <Application>Microsoft Office PowerPoint</Application>
  <PresentationFormat>On-screen Show (4:3)</PresentationFormat>
  <Paragraphs>31</Paragraphs>
  <Slides>8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Viajes</vt:lpstr>
      <vt:lpstr>Registro contable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Pontificia Universidad Javeriana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Jezreel</cp:lastModifiedBy>
  <cp:revision>1085</cp:revision>
  <dcterms:created xsi:type="dcterms:W3CDTF">2010-02-05T13:43:46Z</dcterms:created>
  <dcterms:modified xsi:type="dcterms:W3CDTF">2012-06-17T21:07:39Z</dcterms:modified>
</cp:coreProperties>
</file>