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4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24/06/2012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24/06/2012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24/06/2012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24/06/2012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24/06/2012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24/06/2012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24/06/2012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24/06/2012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24/06/2012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24/06/2012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108, </a:t>
            </a:r>
            <a:r>
              <a:rPr lang="es-CO" dirty="0" smtClean="0"/>
              <a:t>junio </a:t>
            </a:r>
            <a:r>
              <a:rPr lang="es-CO" dirty="0" smtClean="0"/>
              <a:t>25</a:t>
            </a:r>
            <a:r>
              <a:rPr lang="es-CO" dirty="0" smtClean="0"/>
              <a:t>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353 - Contrapartida 527 a 528 - Registro contable </a:t>
            </a:r>
            <a:r>
              <a:rPr lang="es-CO" sz="1800" dirty="0" smtClean="0"/>
              <a:t>107.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</a:t>
            </a:r>
            <a:r>
              <a:rPr lang="es-CO" sz="1800" dirty="0" smtClean="0"/>
              <a:t>planta iniciaron el análisis del documento </a:t>
            </a:r>
            <a:r>
              <a:rPr lang="en-US" sz="1800" i="1" dirty="0"/>
              <a:t>Benchmarking Introductory Accounting Curricula: Experience from </a:t>
            </a:r>
            <a:r>
              <a:rPr lang="en-US" sz="1800" i="1" dirty="0" smtClean="0"/>
              <a:t>Australia</a:t>
            </a:r>
            <a:r>
              <a:rPr lang="en-US" sz="1800" dirty="0" smtClean="0"/>
              <a:t>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Centro Ático abrió nuevos grupos para los cursos de </a:t>
            </a:r>
            <a:r>
              <a:rPr lang="es-CO" sz="1800" dirty="0" err="1"/>
              <a:t>Blackboard</a:t>
            </a:r>
            <a:r>
              <a:rPr lang="es-CO" sz="1800" dirty="0"/>
              <a:t> en su nueva versión 9.1 dirigidos a profesores de pregrado y </a:t>
            </a:r>
            <a:r>
              <a:rPr lang="es-CO" sz="1800" dirty="0" smtClean="0"/>
              <a:t>posgrado.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</a:t>
            </a:r>
            <a:r>
              <a:rPr lang="es-CO" sz="1800" dirty="0" smtClean="0"/>
              <a:t>el </a:t>
            </a:r>
            <a:r>
              <a:rPr lang="es-CO" sz="1800" dirty="0"/>
              <a:t>Contador Público Daniel Sarmiento Pavas (presidente de la Junta Central de Contadores y miembro del Consejo Técnico de la Contaduría Pública</a:t>
            </a:r>
            <a:r>
              <a:rPr lang="es-CO" sz="1800" dirty="0" smtClean="0"/>
              <a:t>) </a:t>
            </a:r>
            <a:r>
              <a:rPr lang="es-CO" sz="1800" dirty="0"/>
              <a:t>se pronunció sobre el Proceso de convergencia hacia la aplicación de normas internacionales de aseguramiento en </a:t>
            </a:r>
            <a:r>
              <a:rPr lang="es-CO" sz="1800" dirty="0" smtClean="0"/>
              <a:t>Colombia.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diseño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análisis de los apéndices de la NIIF 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la  </a:t>
            </a:r>
            <a:r>
              <a:rPr lang="es-CO" sz="1800" dirty="0"/>
              <a:t>tercera reunión de la </a:t>
            </a:r>
            <a:r>
              <a:rPr lang="es-CO" sz="1800" dirty="0" smtClean="0"/>
              <a:t>Mesa Nacional de </a:t>
            </a:r>
            <a:r>
              <a:rPr lang="es-CO" sz="1800" dirty="0"/>
              <a:t>Trabajo Sector Educativo – CTCP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perfeccionaron jurídicamente convenios con </a:t>
            </a:r>
            <a:r>
              <a:rPr lang="es-CO" sz="1800" dirty="0" err="1" smtClean="0"/>
              <a:t>Legis</a:t>
            </a:r>
            <a:r>
              <a:rPr lang="es-CO" sz="1800" dirty="0" smtClean="0"/>
              <a:t> y con el INCP para que éstos difundan artículos publicados en “Contrapartida”.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4267</TotalTime>
  <Words>199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1096</cp:revision>
  <dcterms:created xsi:type="dcterms:W3CDTF">2010-02-05T13:43:46Z</dcterms:created>
  <dcterms:modified xsi:type="dcterms:W3CDTF">2012-06-24T19:33:10Z</dcterms:modified>
</cp:coreProperties>
</file>