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44" y="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01/07/2012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01/07/2012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01/07/2012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01/07/2012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01/07/2012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01/07/2012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01/07/2012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01/07/2012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01/07/2012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01/07/2012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01/07/2012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01/07/2012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01/07/2012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109, julio 3 de </a:t>
            </a:r>
            <a:r>
              <a:rPr lang="es-CO" dirty="0" smtClean="0"/>
              <a:t>2012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354 - Contrapartida 529 a 532 - Registro contable </a:t>
            </a:r>
            <a:r>
              <a:rPr lang="es-CO" sz="1800" dirty="0" smtClean="0"/>
              <a:t>108.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semanal, los profesores de planta </a:t>
            </a:r>
            <a:r>
              <a:rPr lang="es-CO" sz="1800" dirty="0" smtClean="0"/>
              <a:t>culminaron el </a:t>
            </a:r>
            <a:r>
              <a:rPr lang="es-CO" sz="1800" dirty="0" smtClean="0"/>
              <a:t>análisis del documento </a:t>
            </a:r>
            <a:r>
              <a:rPr lang="en-US" sz="1800" i="1" dirty="0"/>
              <a:t>Benchmarking Introductory Accounting Curricula: Experience from </a:t>
            </a:r>
            <a:r>
              <a:rPr lang="en-US" sz="1800" i="1" dirty="0" smtClean="0"/>
              <a:t>Australia</a:t>
            </a:r>
            <a:r>
              <a:rPr lang="en-US" sz="1800" dirty="0" smtClean="0"/>
              <a:t>.</a:t>
            </a:r>
            <a:endParaRPr lang="es-CO" sz="1800" i="1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Avanzan los trabajos de revisión curricular de la Especialización en Revisoría Fiscal.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En la página web  se han publicado las ponencias del VI encuentro de profesores de revisoría fiscal.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Continúan los preparativos de la cuarta versión del Foro de Firmas.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</a:t>
            </a:r>
            <a:r>
              <a:rPr lang="es-CO" sz="1800" dirty="0"/>
              <a:t>Corporación Universitaria </a:t>
            </a:r>
            <a:r>
              <a:rPr lang="es-CO" sz="1800" dirty="0" smtClean="0"/>
              <a:t>Republicana manifestó su deseo de participar en el diseño de la Cátedra itinerante de ética profesional Juan José </a:t>
            </a:r>
            <a:r>
              <a:rPr lang="es-CO" sz="1800" dirty="0" err="1" smtClean="0"/>
              <a:t>Amézquita</a:t>
            </a:r>
            <a:r>
              <a:rPr lang="es-CO" sz="1800" dirty="0" smtClean="0"/>
              <a:t> Piar.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contador </a:t>
            </a:r>
            <a:r>
              <a:rPr lang="es-CO" sz="1800" dirty="0"/>
              <a:t>público javeriano Roberto Antonio Ríos </a:t>
            </a:r>
            <a:r>
              <a:rPr lang="es-CO" sz="1800" dirty="0" smtClean="0"/>
              <a:t>León </a:t>
            </a:r>
            <a:r>
              <a:rPr lang="es-CO" sz="1800" dirty="0"/>
              <a:t>fue designado Decano de la Facultad de Ciencias Empresariales de la Corporación Universitaria Minuto de Dios-UNIMINUTO. </a:t>
            </a:r>
            <a:r>
              <a:rPr lang="es-CO" sz="1800" dirty="0" smtClean="0"/>
              <a:t>Como </a:t>
            </a:r>
            <a:r>
              <a:rPr lang="es-CO" sz="1800" dirty="0"/>
              <a:t>director del programa de Contaduría Pública(E), ha asumido el profesor Javier Gilberto Rodríguez </a:t>
            </a:r>
            <a:r>
              <a:rPr lang="es-CO" sz="1800" dirty="0" smtClean="0"/>
              <a:t>Rangel, también contador público javeriano.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Varios profesores </a:t>
            </a:r>
            <a:r>
              <a:rPr lang="es-CO" sz="1800" dirty="0"/>
              <a:t>están cursando el </a:t>
            </a:r>
            <a:r>
              <a:rPr lang="es-CO" sz="1800" dirty="0" smtClean="0"/>
              <a:t>Diplomado en fortalecimiento de las  capacidades de producción y divulgación de conocimiento.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623977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divulgaron los resultados de los estudios sobre clima organizacional de la Universidad, la Facultad y el Departamento.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virtud de </a:t>
            </a:r>
            <a:r>
              <a:rPr lang="es-CO" sz="1800" dirty="0"/>
              <a:t>un traslado, </a:t>
            </a:r>
            <a:r>
              <a:rPr lang="es-CO" sz="1800" dirty="0" err="1"/>
              <a:t>Jhon</a:t>
            </a:r>
            <a:r>
              <a:rPr lang="es-CO" sz="1800" dirty="0"/>
              <a:t> Alexander </a:t>
            </a:r>
            <a:r>
              <a:rPr lang="es-CO" sz="1800" dirty="0" err="1"/>
              <a:t>Siza</a:t>
            </a:r>
            <a:r>
              <a:rPr lang="es-CO" sz="1800" dirty="0"/>
              <a:t> </a:t>
            </a:r>
            <a:r>
              <a:rPr lang="es-CO" sz="1800" dirty="0" smtClean="0"/>
              <a:t>López se desempeñará como Analista </a:t>
            </a:r>
            <a:r>
              <a:rPr lang="es-CO" sz="1800" dirty="0"/>
              <a:t>de Egresados </a:t>
            </a:r>
            <a:r>
              <a:rPr lang="es-CO" sz="1800" dirty="0" smtClean="0"/>
              <a:t> de la Facultad </a:t>
            </a:r>
            <a:r>
              <a:rPr lang="es-CO" sz="1800" dirty="0"/>
              <a:t>de Ciencias Económicas y </a:t>
            </a:r>
            <a:r>
              <a:rPr lang="es-CO" sz="1800" dirty="0" smtClean="0"/>
              <a:t>Administrativas.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118688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4318</TotalTime>
  <Words>233</Words>
  <Application>Microsoft Office PowerPoint</Application>
  <PresentationFormat>On-screen Show (4:3)</PresentationFormat>
  <Paragraphs>23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1108</cp:revision>
  <dcterms:created xsi:type="dcterms:W3CDTF">2010-02-05T13:43:46Z</dcterms:created>
  <dcterms:modified xsi:type="dcterms:W3CDTF">2012-07-01T23:40:29Z</dcterms:modified>
</cp:coreProperties>
</file>