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9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09/07/2012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09/07/2012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09/07/2012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09/07/2012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09/07/2012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09/07/2012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09/07/2012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09/07/2012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09/07/2012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09/07/2012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09/07/2012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110, </a:t>
            </a:r>
            <a:r>
              <a:rPr lang="es-CO" dirty="0" smtClean="0"/>
              <a:t>julio </a:t>
            </a:r>
            <a:r>
              <a:rPr lang="es-CO" dirty="0" smtClean="0"/>
              <a:t>9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 err="1"/>
              <a:t>Vademécum</a:t>
            </a:r>
            <a:r>
              <a:rPr lang="pt-BR" sz="1800" dirty="0"/>
              <a:t> 8 - </a:t>
            </a:r>
            <a:r>
              <a:rPr lang="pt-BR" sz="1800" dirty="0" err="1"/>
              <a:t>Novitas</a:t>
            </a:r>
            <a:r>
              <a:rPr lang="pt-BR" sz="1800" dirty="0"/>
              <a:t> 355 - Contrapartida 533 a 540 - Registro </a:t>
            </a:r>
            <a:r>
              <a:rPr lang="pt-BR" sz="1800" dirty="0" err="1"/>
              <a:t>contable</a:t>
            </a:r>
            <a:r>
              <a:rPr lang="pt-BR" sz="1800" dirty="0"/>
              <a:t> </a:t>
            </a:r>
            <a:r>
              <a:rPr lang="pt-BR" sz="1800" dirty="0" smtClean="0"/>
              <a:t>109.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boletín Regresa correspondiente al mes de junio de 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Bajo la presidencia del Decano Académico, se reunió la Comisión del Área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profesor Wilmar Franco </a:t>
            </a:r>
            <a:r>
              <a:rPr lang="es-CO" sz="1800" dirty="0" err="1" smtClean="0"/>
              <a:t>Franco</a:t>
            </a:r>
            <a:r>
              <a:rPr lang="es-CO" sz="1800" dirty="0" smtClean="0"/>
              <a:t> expuso </a:t>
            </a:r>
            <a:r>
              <a:rPr lang="es-CO" sz="1800" dirty="0"/>
              <a:t>el tema </a:t>
            </a:r>
            <a:r>
              <a:rPr lang="es-CO" sz="1800" dirty="0" smtClean="0"/>
              <a:t>“Principio </a:t>
            </a:r>
            <a:r>
              <a:rPr lang="es-CO" sz="1800" dirty="0"/>
              <a:t>de medición: El uso del costo histórico y el valor razonable en las mediciones </a:t>
            </a:r>
            <a:r>
              <a:rPr lang="es-CO" sz="1800" dirty="0" smtClean="0"/>
              <a:t>contables”.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el boletín A cappella, órgano noticioso de la Facultad de Ciencias Económicas y Administrativas.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análisis de la NIIF 13.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</a:t>
            </a:r>
            <a:r>
              <a:rPr lang="es-CO" sz="1800" dirty="0" smtClean="0"/>
              <a:t>úan los trabajos de revisión del plan de estudios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Observatorio Javeriano de Juventud y el Instituto Pensar de la Pontificia Universidad Javeriana, </a:t>
            </a:r>
            <a:r>
              <a:rPr lang="es-CO" sz="1800" dirty="0" smtClean="0"/>
              <a:t>invitaron a </a:t>
            </a:r>
            <a:r>
              <a:rPr lang="es-CO" sz="1800" dirty="0"/>
              <a:t>participar en el Semillero Temático de </a:t>
            </a:r>
            <a:r>
              <a:rPr lang="es-CO" sz="1800" dirty="0" smtClean="0"/>
              <a:t>Juventudes.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4343</TotalTime>
  <Words>171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Hebego</cp:lastModifiedBy>
  <cp:revision>1117</cp:revision>
  <dcterms:created xsi:type="dcterms:W3CDTF">2010-02-05T13:43:46Z</dcterms:created>
  <dcterms:modified xsi:type="dcterms:W3CDTF">2012-07-09T12:24:25Z</dcterms:modified>
</cp:coreProperties>
</file>