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15/07/2012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15/07/2012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15/07/2012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15/07/2012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15/07/2012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15/07/2012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15/07/2012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15/07/2012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15/07/2012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15/07/2012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15/07/2012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111, </a:t>
            </a:r>
            <a:r>
              <a:rPr lang="es-CO" dirty="0" smtClean="0"/>
              <a:t>julio </a:t>
            </a:r>
            <a:r>
              <a:rPr lang="es-CO" dirty="0" smtClean="0"/>
              <a:t>16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356 - Contrapartida 541 a 543 - Registro contable </a:t>
            </a:r>
            <a:r>
              <a:rPr lang="es-CO" sz="1800" dirty="0" smtClean="0"/>
              <a:t>110.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profesoras Martha Liliana Arias y Aracely del Socorro Sánchez participarán en el Congreso internacional de valuación de la República Dominicana “La valuación ante la crisis mundial de la economía”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14 de julio se practicó el examen preparatorio sobre aseguramiento.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fueron informados de los resultados del estudio sobre el clima organizacional.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analizan el resultado del proceso de compras respecto del pedido bibliográfico de 2012. Han llegado a la Biblioteca más de 120 títulos nuevos.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profesoras Carol Ortega y Jenny Marlene </a:t>
            </a:r>
            <a:r>
              <a:rPr lang="es-CO" sz="1800" dirty="0"/>
              <a:t>Sosa participaron en el VIII Congreso Iberoamericano </a:t>
            </a:r>
            <a:r>
              <a:rPr lang="es-CO" sz="1800" dirty="0" smtClean="0"/>
              <a:t>de </a:t>
            </a:r>
            <a:r>
              <a:rPr lang="es-CO" sz="1800" dirty="0"/>
              <a:t>Administración Empresarial </a:t>
            </a:r>
            <a:r>
              <a:rPr lang="es-CO" sz="1800" dirty="0" smtClean="0"/>
              <a:t>y </a:t>
            </a:r>
            <a:r>
              <a:rPr lang="es-CO" sz="1800" dirty="0"/>
              <a:t>Contabilidad  </a:t>
            </a:r>
            <a:r>
              <a:rPr lang="es-CO" sz="1800" dirty="0" smtClean="0"/>
              <a:t>y </a:t>
            </a:r>
            <a:r>
              <a:rPr lang="es-CO" sz="1800" dirty="0"/>
              <a:t>VI Congreso Iberoamericano </a:t>
            </a:r>
            <a:r>
              <a:rPr lang="es-CO" sz="1800" dirty="0" smtClean="0"/>
              <a:t>de </a:t>
            </a:r>
            <a:r>
              <a:rPr lang="es-CO" sz="1800" dirty="0"/>
              <a:t>Contabilidad </a:t>
            </a:r>
            <a:r>
              <a:rPr lang="es-CO" sz="1800" dirty="0" smtClean="0"/>
              <a:t>de Gestión.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Académica puso </a:t>
            </a:r>
            <a:r>
              <a:rPr lang="es-CO" sz="1800" dirty="0"/>
              <a:t>en marcha el proyecto de desarrollo institucional denominado Aprendizajes, Sistemas de Enseñanza y Evaluación en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los preparativos de la IV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del convenio celebrado con la Universidad, el INCP inició la divulgación de los artículos publicados en Contrapartida.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próxima semana se recibirán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23523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avanzó en su an</a:t>
            </a:r>
            <a:r>
              <a:rPr lang="es-CO" sz="1800" dirty="0" smtClean="0"/>
              <a:t>álisis de </a:t>
            </a:r>
            <a:r>
              <a:rPr lang="es-CO" sz="1800" dirty="0"/>
              <a:t>la </a:t>
            </a:r>
            <a:r>
              <a:rPr lang="es-CO" sz="1800" dirty="0" smtClean="0"/>
              <a:t>NIIF </a:t>
            </a:r>
            <a:r>
              <a:rPr lang="es-CO" sz="1800" dirty="0"/>
              <a:t>10 Estados Financieros </a:t>
            </a:r>
            <a:r>
              <a:rPr lang="es-CO" sz="1800" dirty="0" smtClean="0"/>
              <a:t>Consolidados.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</a:t>
            </a:r>
            <a:r>
              <a:rPr lang="es-CO" sz="1800" dirty="0" smtClean="0"/>
              <a:t>convocatoria masculina a integrar el Grupo </a:t>
            </a:r>
            <a:r>
              <a:rPr lang="es-CO" sz="1800" dirty="0"/>
              <a:t>de Danzas </a:t>
            </a:r>
            <a:r>
              <a:rPr lang="es-CO" sz="1800" dirty="0" smtClean="0"/>
              <a:t>FCEA.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80489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4394</TotalTime>
  <Words>254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1134</cp:revision>
  <dcterms:created xsi:type="dcterms:W3CDTF">2010-02-05T13:43:46Z</dcterms:created>
  <dcterms:modified xsi:type="dcterms:W3CDTF">2012-07-15T22:22:42Z</dcterms:modified>
</cp:coreProperties>
</file>