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22/07/2012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22/07/2012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22/07/2012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22/07/2012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22/07/2012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22/07/2012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22/07/2012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22/07/2012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22/07/2012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22/07/2012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22/07/2012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22/07/2012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22/07/2012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unidadcontabl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112, </a:t>
            </a:r>
            <a:r>
              <a:rPr lang="es-CO" dirty="0" smtClean="0"/>
              <a:t>julio </a:t>
            </a:r>
            <a:r>
              <a:rPr lang="es-CO" dirty="0" smtClean="0"/>
              <a:t>23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357 - Contrapartida 544 a 548 - Registro contable </a:t>
            </a:r>
            <a:r>
              <a:rPr lang="es-CO" sz="1800" dirty="0" smtClean="0"/>
              <a:t>111.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está practicando una encuesta sobre redes y asociaciones institucionales y </a:t>
            </a:r>
            <a:r>
              <a:rPr lang="es-CO" sz="1800" dirty="0" smtClean="0"/>
              <a:t>académicas.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Circuló la </a:t>
            </a:r>
            <a:r>
              <a:rPr lang="es-CO" sz="1800" dirty="0"/>
              <a:t>convocatoria para la distinción Cruz San Pedro </a:t>
            </a:r>
            <a:r>
              <a:rPr lang="es-CO" sz="1800" dirty="0" smtClean="0"/>
              <a:t>Claver.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las nuevas instalaciones del INCP, el próximo 2 de agosto se lanzará la IV versión del Foro de Firmas.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Hernando Bermúdez Gómez fue </a:t>
            </a:r>
            <a:r>
              <a:rPr lang="es-CO" sz="1800" dirty="0"/>
              <a:t>nombrado miembro del Comité Técnico Contable y Económico del </a:t>
            </a:r>
            <a:r>
              <a:rPr lang="es-CO" sz="1800" dirty="0" smtClean="0"/>
              <a:t>ICDT.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llevaron a cabo las inducciones de los neo-javerianos, tanto de jornada diurna como nocturna.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en marcha el proceso de definición de los planes de trabajo de los profesores de planta.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encuentra en preparación el proyecto </a:t>
            </a:r>
            <a:r>
              <a:rPr lang="es-CO" sz="1800" dirty="0"/>
              <a:t>de investigación </a:t>
            </a:r>
            <a:r>
              <a:rPr lang="es-CO" sz="1800" dirty="0" smtClean="0"/>
              <a:t>Criterios para la regulación del sistema documental contable electrónico en Colombia.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español, se encuentran disponibles en la Biblioteca General las Normas internacionales de auditoría y </a:t>
            </a:r>
            <a:r>
              <a:rPr lang="es-CO" sz="1800" dirty="0"/>
              <a:t>el </a:t>
            </a:r>
            <a:r>
              <a:rPr lang="es-CO" sz="1800" dirty="0" smtClean="0"/>
              <a:t>Código </a:t>
            </a:r>
            <a:r>
              <a:rPr lang="es-CO" sz="1800" dirty="0"/>
              <a:t>de ética para profesionales de la </a:t>
            </a:r>
            <a:r>
              <a:rPr lang="es-CO" sz="1800" dirty="0" smtClean="0"/>
              <a:t>contabilidad.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Reiniciaron </a:t>
            </a:r>
            <a:r>
              <a:rPr lang="es-CO" sz="1800" dirty="0"/>
              <a:t>sus actividades el </a:t>
            </a:r>
            <a:r>
              <a:rPr lang="es-CO" sz="1800" dirty="0" smtClean="0"/>
              <a:t>GECFI </a:t>
            </a:r>
            <a:r>
              <a:rPr lang="es-CO" sz="1800" dirty="0"/>
              <a:t>(Grupo de Estudio en Contabilidad Financiera Internacional)  y </a:t>
            </a:r>
            <a:r>
              <a:rPr lang="es-CO" sz="1800" dirty="0" smtClean="0"/>
              <a:t>GESIV </a:t>
            </a:r>
            <a:r>
              <a:rPr lang="es-CO" sz="1800" dirty="0"/>
              <a:t>(Grupo de Estudio en Estándares Internacionales de Valuación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23523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habilitado </a:t>
            </a:r>
            <a:r>
              <a:rPr lang="es-CO" sz="1800" dirty="0"/>
              <a:t>el formato para realizar el proceso automatizado de creación de cursos en la plataforma </a:t>
            </a:r>
            <a:r>
              <a:rPr lang="es-CO" sz="1800" dirty="0" err="1"/>
              <a:t>Blackboard</a:t>
            </a:r>
            <a:r>
              <a:rPr lang="es-CO" sz="1800" dirty="0"/>
              <a:t> Versión </a:t>
            </a:r>
            <a:r>
              <a:rPr lang="es-CO" sz="1800" dirty="0" smtClean="0"/>
              <a:t>8.0.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 el profesor Omar Eduardo </a:t>
            </a:r>
            <a:r>
              <a:rPr lang="es-CO" sz="1800" dirty="0" smtClean="0"/>
              <a:t>Mancipe Saavedra </a:t>
            </a:r>
            <a:r>
              <a:rPr lang="es-CO" sz="1800" dirty="0" smtClean="0"/>
              <a:t>expuso </a:t>
            </a:r>
            <a:r>
              <a:rPr lang="es-CO" sz="1800" dirty="0"/>
              <a:t>el tema </a:t>
            </a:r>
            <a:r>
              <a:rPr lang="es-CO" sz="1800" dirty="0" smtClean="0"/>
              <a:t>La contabilidad pública y su relación con las estadísticas de finanzas públicas- contexto latino americano.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80489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continuó su análisis de la NIIF 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Están en marcha los preparativos </a:t>
            </a:r>
            <a:r>
              <a:rPr lang="es-CO" sz="1800" dirty="0"/>
              <a:t>para celebrar la Semana de la herencia ignaciana y </a:t>
            </a:r>
            <a:r>
              <a:rPr lang="es-CO" sz="1800" dirty="0" smtClean="0"/>
              <a:t>jesuítica.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404981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las reflexiones sobre el plan de estudios de la Especialización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desarrollo del convenio suscrito con la Universidad, </a:t>
            </a:r>
            <a:r>
              <a:rPr lang="es-CO" sz="1800" dirty="0" err="1" smtClean="0"/>
              <a:t>Legis</a:t>
            </a:r>
            <a:r>
              <a:rPr lang="es-CO" sz="1800" dirty="0" smtClean="0"/>
              <a:t> está publicando artículos de Contrapartida en su portal </a:t>
            </a:r>
            <a:r>
              <a:rPr lang="es-CO" sz="1800" dirty="0" smtClean="0">
                <a:hlinkClick r:id="rId3"/>
              </a:rPr>
              <a:t>www.comunidadcontable.com</a:t>
            </a:r>
            <a:r>
              <a:rPr lang="es-CO" sz="1800" dirty="0" smtClean="0"/>
              <a:t> 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63630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4516</TotalTime>
  <Words>327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1152</cp:revision>
  <dcterms:created xsi:type="dcterms:W3CDTF">2010-02-05T13:43:46Z</dcterms:created>
  <dcterms:modified xsi:type="dcterms:W3CDTF">2012-07-22T19:27:21Z</dcterms:modified>
</cp:coreProperties>
</file>