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72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29/07/2012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29/07/2012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29/07/2012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29/07/2012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29/07/2012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29/07/2012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29/07/2012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29/07/2012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29/07/2012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29/07/2012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29/07/2012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29/07/2012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29/07/2012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sjal.org/ausjal-al-dia-55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113, </a:t>
            </a:r>
            <a:r>
              <a:rPr lang="es-CO" dirty="0" smtClean="0"/>
              <a:t>julio </a:t>
            </a:r>
            <a:r>
              <a:rPr lang="es-CO" dirty="0" smtClean="0"/>
              <a:t>30 de </a:t>
            </a:r>
            <a:r>
              <a:rPr lang="es-CO" dirty="0" smtClean="0"/>
              <a:t>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358 - Contrapartida 549 a 551 - Registro contable </a:t>
            </a:r>
            <a:r>
              <a:rPr lang="es-CO" sz="1800" dirty="0" smtClean="0"/>
              <a:t>112.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reunieron los coordinadores de la Red para la formación en revisoría fiscal y avanzaron en su ejercicio de planeación.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Por segunda vez, se reunieron los profesores de la Red para la formación en revisoría fiscal que están preparando la cátedra itinerante de 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Centro de Estudios en Derecho Contable (CEDC) continuó su reflexión sobre la NIIF 10.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viernes 27 de julio se realizó la primera plenaria de profesores del Departamento de Ciencias Contables.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Fue nombrada como profesora de planta la contadora Carolina </a:t>
            </a:r>
            <a:r>
              <a:rPr lang="es-CO" sz="1800" dirty="0" err="1" smtClean="0"/>
              <a:t>Malagón</a:t>
            </a:r>
            <a:r>
              <a:rPr lang="es-CO" sz="1800" dirty="0" smtClean="0"/>
              <a:t> </a:t>
            </a:r>
            <a:r>
              <a:rPr lang="es-CO" sz="1800" dirty="0" err="1" smtClean="0"/>
              <a:t>Robayo</a:t>
            </a:r>
            <a:r>
              <a:rPr lang="es-CO" sz="1800" dirty="0" smtClean="0"/>
              <a:t>, MBA.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Inició su circulación </a:t>
            </a:r>
            <a:r>
              <a:rPr lang="es-CO" sz="1800" dirty="0"/>
              <a:t>el boletín Javeriana en los Medios de </a:t>
            </a:r>
            <a:r>
              <a:rPr lang="es-CO" sz="1800" dirty="0" smtClean="0"/>
              <a:t>Comunicación.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Comenzaron las gestiones para preparar el presupuesto 2013.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62397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el </a:t>
            </a:r>
            <a:r>
              <a:rPr lang="es-CO" sz="1800" dirty="0" smtClean="0">
                <a:hlinkClick r:id="rId3"/>
              </a:rPr>
              <a:t>número 55 </a:t>
            </a:r>
            <a:r>
              <a:rPr lang="es-CO" sz="1800" dirty="0" smtClean="0"/>
              <a:t>de </a:t>
            </a:r>
            <a:r>
              <a:rPr lang="es-CO" sz="1800" dirty="0" err="1" smtClean="0"/>
              <a:t>Ausjal</a:t>
            </a:r>
            <a:r>
              <a:rPr lang="es-CO" sz="1800" dirty="0" smtClean="0"/>
              <a:t> al día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próximo </a:t>
            </a:r>
            <a:r>
              <a:rPr lang="es-CO" sz="1800" dirty="0"/>
              <a:t>30 de Julio </a:t>
            </a:r>
            <a:r>
              <a:rPr lang="es-CO" sz="1800" dirty="0" smtClean="0"/>
              <a:t>será </a:t>
            </a:r>
            <a:r>
              <a:rPr lang="es-CO" sz="1800" dirty="0"/>
              <a:t>la </a:t>
            </a:r>
            <a:r>
              <a:rPr lang="es-CO" sz="1800" dirty="0" smtClean="0"/>
              <a:t>elección </a:t>
            </a:r>
            <a:r>
              <a:rPr lang="es-CO" sz="1800" dirty="0"/>
              <a:t>del estudiante miembro del </a:t>
            </a:r>
            <a:r>
              <a:rPr lang="es-CO" sz="1800" dirty="0" smtClean="0"/>
              <a:t>Consejo </a:t>
            </a:r>
            <a:r>
              <a:rPr lang="es-CO" sz="1800" dirty="0"/>
              <a:t>Directivo </a:t>
            </a:r>
            <a:r>
              <a:rPr lang="es-CO" sz="1800" dirty="0" smtClean="0"/>
              <a:t>Universitario.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235237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4551</TotalTime>
  <Words>180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1165</cp:revision>
  <dcterms:created xsi:type="dcterms:W3CDTF">2010-02-05T13:43:46Z</dcterms:created>
  <dcterms:modified xsi:type="dcterms:W3CDTF">2012-07-29T22:24:31Z</dcterms:modified>
</cp:coreProperties>
</file>