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03/08/2012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03/08/2012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03/08/2012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03/08/2012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03/08/2012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03/08/2012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03/08/2012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03/08/2012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03/08/2012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114, agosto 6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359 - Contrapartida 552 a 554 - Registro contable </a:t>
            </a:r>
            <a:r>
              <a:rPr lang="es-CO" sz="1800" dirty="0" smtClean="0"/>
              <a:t>113.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informó sobre los libros comprados este año para el área de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Universidad celebró el día de San Ignacio de Loyola.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publicó el documento Subsistema documental de la 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</a:t>
            </a:r>
            <a:r>
              <a:rPr lang="es-CO" sz="1800" dirty="0" smtClean="0"/>
              <a:t>contador público José William Londoño Murillo pronunció la conferencia “Las normas internacionales de información financiera en la banca colombiana”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entregaron a la editorial, todos los requisitos solicitados por </a:t>
            </a:r>
            <a:r>
              <a:rPr lang="es-CO" sz="1800" dirty="0" err="1"/>
              <a:t>Publindex</a:t>
            </a:r>
            <a:r>
              <a:rPr lang="es-CO" sz="1800" dirty="0"/>
              <a:t> para la renovación de indexación de la revista Cuadernos de Contabilidad, tratando de ser reclasificados en </a:t>
            </a:r>
            <a:r>
              <a:rPr lang="es-CO" sz="1800" dirty="0" smtClean="0"/>
              <a:t>A2.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realizaron reuniones generales con los estudiantes de las dos jornadas para recordar aspectos académicos y administrativos del programa de pregrado.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Terminó el período de adición de asignaturas a la matrícula.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an</a:t>
            </a:r>
            <a:r>
              <a:rPr lang="es-CO" sz="1800" dirty="0" smtClean="0"/>
              <a:t>álisis de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las nuevas instalaciones del INCP se lanzó la cuarta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23523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4578</TotalTime>
  <Words>197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1169</cp:revision>
  <dcterms:created xsi:type="dcterms:W3CDTF">2010-02-05T13:43:46Z</dcterms:created>
  <dcterms:modified xsi:type="dcterms:W3CDTF">2012-08-03T21:16:24Z</dcterms:modified>
</cp:coreProperties>
</file>