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12/08/2012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12/08/2012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12/08/2012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12/08/2012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12/08/2012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12/08/2012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12/08/2012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12/08/2012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12/08/2012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115, </a:t>
            </a:r>
            <a:r>
              <a:rPr lang="es-CO" dirty="0" smtClean="0"/>
              <a:t>agosto </a:t>
            </a:r>
            <a:r>
              <a:rPr lang="es-CO" dirty="0" smtClean="0"/>
              <a:t>13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360 - Contrapartida 555 a 558 - Registro contable </a:t>
            </a:r>
            <a:r>
              <a:rPr lang="es-CO" sz="1800" dirty="0" smtClean="0"/>
              <a:t>114.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revista Cuadernos </a:t>
            </a:r>
            <a:r>
              <a:rPr lang="es-CO" sz="1800" dirty="0"/>
              <a:t>de Contabilidad </a:t>
            </a:r>
            <a:r>
              <a:rPr lang="es-CO" sz="1800" dirty="0" smtClean="0"/>
              <a:t>cumplió </a:t>
            </a:r>
            <a:r>
              <a:rPr lang="es-CO" sz="1800" dirty="0"/>
              <a:t>con los requisitos mínimos y </a:t>
            </a:r>
            <a:r>
              <a:rPr lang="es-CO" sz="1800" dirty="0" smtClean="0"/>
              <a:t>continúa </a:t>
            </a:r>
            <a:r>
              <a:rPr lang="es-CO" sz="1800" dirty="0"/>
              <a:t>con la etapa de verificación de condiciones en la II Actualización del IBN - </a:t>
            </a:r>
            <a:r>
              <a:rPr lang="es-CO" sz="1800" dirty="0" err="1"/>
              <a:t>Publindex</a:t>
            </a:r>
            <a:r>
              <a:rPr lang="es-CO" sz="1800" dirty="0"/>
              <a:t> </a:t>
            </a:r>
            <a:r>
              <a:rPr lang="es-CO" sz="1800" dirty="0" smtClean="0"/>
              <a:t>2011.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 la recolección de programas de las asignaturas de ética, que se está realizando como acción previa a la estructuración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abrieron las inscripciones para participar en </a:t>
            </a:r>
            <a:r>
              <a:rPr lang="es-CO" sz="1800" dirty="0"/>
              <a:t>el Diplomado </a:t>
            </a:r>
            <a:r>
              <a:rPr lang="es-CO" sz="1800" dirty="0" smtClean="0"/>
              <a:t>Virtual Formación de tutores para programas en línea.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Carol Ortega </a:t>
            </a:r>
            <a:r>
              <a:rPr lang="es-CO" sz="1800" dirty="0" err="1" smtClean="0"/>
              <a:t>Algarra</a:t>
            </a:r>
            <a:r>
              <a:rPr lang="es-CO" sz="1800" dirty="0"/>
              <a:t> enseñará en la American </a:t>
            </a:r>
            <a:r>
              <a:rPr lang="es-CO" sz="1800" dirty="0" err="1"/>
              <a:t>University</a:t>
            </a:r>
            <a:r>
              <a:rPr lang="es-CO" sz="1800" dirty="0"/>
              <a:t> of Dubái (Emiratos Árabes Unidos) y en la </a:t>
            </a:r>
            <a:r>
              <a:rPr lang="es-CO" sz="1800" dirty="0" err="1"/>
              <a:t>University</a:t>
            </a:r>
            <a:r>
              <a:rPr lang="es-CO" sz="1800" dirty="0"/>
              <a:t> of </a:t>
            </a:r>
            <a:r>
              <a:rPr lang="es-CO" sz="1800" dirty="0" err="1"/>
              <a:t>Buraimi</a:t>
            </a:r>
            <a:r>
              <a:rPr lang="es-CO" sz="1800" dirty="0"/>
              <a:t> - Al </a:t>
            </a:r>
            <a:r>
              <a:rPr lang="es-CO" sz="1800" dirty="0" err="1"/>
              <a:t>Buraimi</a:t>
            </a:r>
            <a:r>
              <a:rPr lang="es-CO" sz="1800" dirty="0"/>
              <a:t> (Omán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número </a:t>
            </a:r>
            <a:r>
              <a:rPr lang="es-CO" sz="1800" dirty="0"/>
              <a:t>33 de la Revista Cuadernos de Contabilidad correspondiente al periodo Julio Diciembre de 2012, ha sido entregado </a:t>
            </a:r>
            <a:r>
              <a:rPr lang="es-CO" sz="1800" dirty="0" smtClean="0"/>
              <a:t>a </a:t>
            </a:r>
            <a:r>
              <a:rPr lang="es-CO" sz="1800" dirty="0"/>
              <a:t>la editorial para que inicie los procesos de corrección de estilo, traducción, diagramación e </a:t>
            </a:r>
            <a:r>
              <a:rPr lang="es-CO" sz="1800" dirty="0" smtClean="0"/>
              <a:t>impresión.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</a:t>
            </a:r>
            <a:r>
              <a:rPr lang="es-CO" sz="1800" dirty="0"/>
              <a:t>su estudio de la NIIF 10, </a:t>
            </a:r>
            <a:r>
              <a:rPr lang="es-CO" sz="1800" i="1" dirty="0" err="1"/>
              <a:t>Consolidated</a:t>
            </a:r>
            <a:r>
              <a:rPr lang="es-CO" sz="1800" i="1" dirty="0"/>
              <a:t> </a:t>
            </a:r>
            <a:r>
              <a:rPr lang="es-CO" sz="1800" i="1" dirty="0" err="1"/>
              <a:t>Financial</a:t>
            </a:r>
            <a:r>
              <a:rPr lang="es-CO" sz="1800" i="1" dirty="0"/>
              <a:t> </a:t>
            </a:r>
            <a:r>
              <a:rPr lang="es-CO" sz="1800" i="1" dirty="0" err="1" smtClean="0"/>
              <a:t>Statements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Vicerrectorías</a:t>
            </a:r>
            <a:r>
              <a:rPr lang="es-CO" sz="1800" dirty="0" smtClean="0"/>
              <a:t> </a:t>
            </a:r>
            <a:r>
              <a:rPr lang="es-CO" sz="1800" dirty="0"/>
              <a:t>recordaron los beneficios tributarios tales como la exención del IVA para la importación de activos que estén destinados al desarrollo de proyectos previamente calificados por Colciencias como de investigación científica o de innovación </a:t>
            </a:r>
            <a:r>
              <a:rPr lang="es-CO" sz="1800" dirty="0" smtClean="0"/>
              <a:t>tecnológica.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4621</TotalTime>
  <Words>239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1180</cp:revision>
  <dcterms:created xsi:type="dcterms:W3CDTF">2010-02-05T13:43:46Z</dcterms:created>
  <dcterms:modified xsi:type="dcterms:W3CDTF">2012-08-12T21:46:54Z</dcterms:modified>
</cp:coreProperties>
</file>