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19/08/2012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19/08/2012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19/08/2012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19/08/2012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19/08/2012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19/08/2012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19/08/2012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19/08/2012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19/08/2012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19/08/2012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19/08/2012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19/08/2012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19/08/2012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116, </a:t>
            </a:r>
            <a:r>
              <a:rPr lang="es-CO" dirty="0" smtClean="0"/>
              <a:t>agosto </a:t>
            </a:r>
            <a:r>
              <a:rPr lang="es-CO" dirty="0" smtClean="0"/>
              <a:t>21 de </a:t>
            </a:r>
            <a:r>
              <a:rPr lang="es-CO" dirty="0" smtClean="0"/>
              <a:t>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361 - Contrapartida 559 a 562 - Registro contable </a:t>
            </a:r>
            <a:r>
              <a:rPr lang="es-CO" sz="1800" dirty="0" smtClean="0"/>
              <a:t>115.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, </a:t>
            </a:r>
            <a:r>
              <a:rPr lang="es-CO" sz="1800" dirty="0"/>
              <a:t>las profesoras Carolina </a:t>
            </a:r>
            <a:r>
              <a:rPr lang="es-CO" sz="1800" dirty="0" err="1"/>
              <a:t>Malagón</a:t>
            </a:r>
            <a:r>
              <a:rPr lang="es-CO" sz="1800" dirty="0"/>
              <a:t> </a:t>
            </a:r>
            <a:r>
              <a:rPr lang="es-CO" sz="1800" dirty="0" err="1"/>
              <a:t>Robayo</a:t>
            </a:r>
            <a:r>
              <a:rPr lang="es-CO" sz="1800" dirty="0"/>
              <a:t> y Nancy Janeth Vargas Pedraza expusieron el tema </a:t>
            </a:r>
            <a:r>
              <a:rPr lang="es-CO" sz="1800" i="1" dirty="0"/>
              <a:t>Costos y gestión </a:t>
            </a:r>
            <a:r>
              <a:rPr lang="es-CO" sz="1800" i="1" dirty="0" smtClean="0"/>
              <a:t>hospitalaria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</a:t>
            </a:r>
            <a:r>
              <a:rPr lang="es-CO" sz="1800" cap="small" dirty="0" err="1" smtClean="0"/>
              <a:t>Icfes</a:t>
            </a:r>
            <a:r>
              <a:rPr lang="es-CO" sz="1800" dirty="0" smtClean="0"/>
              <a:t> dio a conocer las combinatorias sobre las competencias específicas que serán evaluadas en noviembre de 2012.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Según el Vicerrector</a:t>
            </a:r>
            <a:r>
              <a:rPr lang="es-CO" sz="1800" dirty="0" smtClean="0"/>
              <a:t> </a:t>
            </a:r>
            <a:r>
              <a:rPr lang="es-CO" sz="1800" dirty="0"/>
              <a:t>Académico, son “</a:t>
            </a:r>
            <a:r>
              <a:rPr lang="es-CO" sz="1800" dirty="0" smtClean="0"/>
              <a:t>Preocupantes (los) </a:t>
            </a:r>
            <a:r>
              <a:rPr lang="es-CO" sz="1800" dirty="0"/>
              <a:t>resultados de investigación de U. Javeriana sobre hábitos de lectura de </a:t>
            </a:r>
            <a:r>
              <a:rPr lang="es-CO" sz="1800" dirty="0" smtClean="0"/>
              <a:t>universitarios”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Revista Facultad de Ciencias Económicas: Investigación y </a:t>
            </a:r>
            <a:r>
              <a:rPr lang="es-CO" sz="1800" dirty="0" smtClean="0"/>
              <a:t>Reflexión publicó el artículo </a:t>
            </a:r>
            <a:r>
              <a:rPr lang="es-CO" sz="1800" i="1" dirty="0" smtClean="0"/>
              <a:t>Efectos </a:t>
            </a:r>
            <a:r>
              <a:rPr lang="es-CO" sz="1800" i="1" dirty="0"/>
              <a:t>del debido proceso en la </a:t>
            </a:r>
            <a:r>
              <a:rPr lang="es-CO" sz="1800" i="1" dirty="0" smtClean="0"/>
              <a:t>formulación de </a:t>
            </a:r>
            <a:r>
              <a:rPr lang="es-CO" sz="1800" i="1" dirty="0"/>
              <a:t>la NIIF 13: Mediciones a </a:t>
            </a:r>
            <a:r>
              <a:rPr lang="es-CO" sz="1800" i="1" dirty="0" smtClean="0"/>
              <a:t>valor razonable</a:t>
            </a:r>
            <a:r>
              <a:rPr lang="es-CO" sz="1800" dirty="0" smtClean="0"/>
              <a:t>, escrito por los profesores Martha Liliana Arias y Edgar Salazar.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 la participación del CTCP, la JCC, el INCP y la Universidad, el 24 de septiembre próximo </a:t>
            </a:r>
            <a:r>
              <a:rPr lang="es-CO" sz="1800" dirty="0"/>
              <a:t>se realizará el </a:t>
            </a:r>
            <a:r>
              <a:rPr lang="es-CO" sz="1800" i="1" dirty="0"/>
              <a:t>Foro - Proceso de Convergencia hacia Normas Internacionales de Información Financiera y de </a:t>
            </a:r>
            <a:r>
              <a:rPr lang="es-CO" sz="1800" i="1" dirty="0" smtClean="0"/>
              <a:t>Aseguramiento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</a:t>
            </a:r>
            <a:r>
              <a:rPr lang="es-CO" sz="1800" dirty="0"/>
              <a:t>de Estudios en Contabilidad Internacional (GECI</a:t>
            </a:r>
            <a:r>
              <a:rPr lang="es-CO" sz="1800" dirty="0" smtClean="0"/>
              <a:t>) avanzó en </a:t>
            </a:r>
            <a:r>
              <a:rPr lang="es-CO" sz="1800" dirty="0"/>
              <a:t>su análisis de la Norma Internacional de Información Financiera </a:t>
            </a:r>
            <a:r>
              <a:rPr lang="es-CO" sz="1800" dirty="0" smtClean="0"/>
              <a:t>13.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semanal, los profesores de planta analizaron los resultados del examen Saber Pro practicado en noviembre de 2011.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623977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4663</TotalTime>
  <Words>223</Words>
  <Application>Microsoft Office PowerPoint</Application>
  <PresentationFormat>On-screen Show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1190</cp:revision>
  <dcterms:created xsi:type="dcterms:W3CDTF">2010-02-05T13:43:46Z</dcterms:created>
  <dcterms:modified xsi:type="dcterms:W3CDTF">2012-08-19T22:43:30Z</dcterms:modified>
</cp:coreProperties>
</file>