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26/08/2012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26/08/2012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26/08/2012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26/08/2012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26/08/2012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26/08/2012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26/08/2012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26/08/2012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26/08/2012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117, </a:t>
            </a:r>
            <a:r>
              <a:rPr lang="es-CO" dirty="0" smtClean="0"/>
              <a:t>agosto </a:t>
            </a:r>
            <a:r>
              <a:rPr lang="es-CO" dirty="0" smtClean="0"/>
              <a:t>27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362 - Contrapartida 563 a 566 - Registro contable </a:t>
            </a:r>
            <a:r>
              <a:rPr lang="es-CO" sz="1800" dirty="0" smtClean="0"/>
              <a:t>116.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tercera vez se reunieron los profesores que están preparando la Cátedra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 Continuaron analizando las cátedras de ética que actualmente se imparten en las Universidades.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su análisis de la NIIF 10.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aseguramiento abordaron el estudio </a:t>
            </a:r>
            <a:r>
              <a:rPr lang="es-CO" sz="1800" dirty="0"/>
              <a:t>del documento “Los ISA: Incorporación conveniente y necesaria para la convergencia - Informe final comité de normas de aseguramiento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representantes de las universidades miembros del Convenio de Cooperación entre programas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analizaron los estudios de imagen sobre los programas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4685</TotalTime>
  <Words>152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1199</cp:revision>
  <dcterms:created xsi:type="dcterms:W3CDTF">2010-02-05T13:43:46Z</dcterms:created>
  <dcterms:modified xsi:type="dcterms:W3CDTF">2012-08-26T23:09:21Z</dcterms:modified>
</cp:coreProperties>
</file>