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02/09/2012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02/09/2012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02/09/2012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02/09/2012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02/09/2012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02/09/2012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02/09/2012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02/09/2012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02/09/2012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02/09/2012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02/09/2012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02/09/2012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02/09/2012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118, septiembre 3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363 - Contrapartida 567 a 568 - Registro contable </a:t>
            </a:r>
            <a:r>
              <a:rPr lang="es-CO" sz="1800" dirty="0" smtClean="0"/>
              <a:t>117.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compartieron puntos de vista sobre la forma como los referentes que han venido estudiando afectan la justificación y los objetivos del currículo de la Carrera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miembros del área contable se reunieron para celebrar el cumpleaños de varios de sus compañeros.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Gabriel Rueda y María Victoria </a:t>
            </a:r>
            <a:r>
              <a:rPr lang="es-CO" sz="1800" dirty="0"/>
              <a:t>Uribe participarán </a:t>
            </a:r>
            <a:r>
              <a:rPr lang="es-CO" sz="1800" dirty="0" smtClean="0"/>
              <a:t>en el 1er </a:t>
            </a:r>
            <a:r>
              <a:rPr lang="es-CO" sz="1800" dirty="0"/>
              <a:t>Congreso Global de Contabilidad y Finanzas – </a:t>
            </a:r>
            <a:r>
              <a:rPr lang="es-CO" sz="1800" dirty="0" smtClean="0"/>
              <a:t>INTERGES, organizado </a:t>
            </a:r>
            <a:r>
              <a:rPr lang="es-CO" sz="1800" dirty="0"/>
              <a:t>por la Universidad </a:t>
            </a:r>
            <a:r>
              <a:rPr lang="es-CO" sz="1800" dirty="0" smtClean="0"/>
              <a:t>Nacional.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análisis de la NIIF 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el economista Joaquín Fernando Bernal Ramírez expuso el tema El Banco de la República y el seguimiento a la infraestructura financiera del país.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4710</TotalTime>
  <Words>153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1208</cp:revision>
  <dcterms:created xsi:type="dcterms:W3CDTF">2010-02-05T13:43:46Z</dcterms:created>
  <dcterms:modified xsi:type="dcterms:W3CDTF">2012-09-02T19:54:48Z</dcterms:modified>
</cp:coreProperties>
</file>