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09/09/2012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09/09/2012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09/09/2012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09/09/2012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09/09/2012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09/09/2012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09/09/2012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09/09/2012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09/09/2012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09/09/2012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09/09/2012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09/09/2012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09/09/2012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119, </a:t>
            </a:r>
            <a:r>
              <a:rPr lang="es-CO" dirty="0" smtClean="0"/>
              <a:t>septiembre </a:t>
            </a:r>
            <a:r>
              <a:rPr lang="es-CO" dirty="0" smtClean="0"/>
              <a:t>10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364 - Contrapartida 569 a 571 - Registro contable </a:t>
            </a:r>
            <a:r>
              <a:rPr lang="es-CO" sz="1800" dirty="0" smtClean="0"/>
              <a:t>118.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compartieron puntos de vista </a:t>
            </a:r>
            <a:r>
              <a:rPr lang="es-CO" sz="1800" dirty="0" smtClean="0"/>
              <a:t>adicionales sobre </a:t>
            </a:r>
            <a:r>
              <a:rPr lang="es-CO" sz="1800" dirty="0" smtClean="0"/>
              <a:t>la forma como los referentes que han venido estudiando afectan la justificación y los objetivos del currículo de la Carrera de Contaduría Pública.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40 Firmas de Contadores patrocinarán la IV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continuó su reflexión sobre la NIIF 13.</a:t>
            </a:r>
          </a:p>
          <a:p>
            <a:pPr>
              <a:buClr>
                <a:srgbClr val="F0A22E"/>
              </a:buClr>
            </a:pPr>
            <a:r>
              <a:rPr lang="es-CO" sz="1800" dirty="0"/>
              <a:t>Se reunió el Grupo de Estudios en Contabilidad Financiera Internacional (GECFI) para seguir analizando la norma sobre instrumentos </a:t>
            </a:r>
            <a:r>
              <a:rPr lang="es-CO" sz="1800" dirty="0" smtClean="0"/>
              <a:t>financieros </a:t>
            </a:r>
            <a:r>
              <a:rPr lang="es-CO" sz="1800" dirty="0"/>
              <a:t>(NIC </a:t>
            </a:r>
            <a:r>
              <a:rPr lang="es-CO" sz="1800" dirty="0" smtClean="0"/>
              <a:t>39)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un nuevo diplomado sobre Normas Internacionales de Información Financiera.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</a:t>
            </a:r>
            <a:r>
              <a:rPr lang="es-CO" sz="1800" dirty="0" smtClean="0"/>
              <a:t>próxima semana </a:t>
            </a:r>
            <a:r>
              <a:rPr lang="es-CO" sz="1800" dirty="0"/>
              <a:t>iniciará un seminario de NIIF pymes en la ciudad de </a:t>
            </a:r>
            <a:r>
              <a:rPr lang="es-CO" sz="1800" dirty="0" smtClean="0"/>
              <a:t>Medellín, </a:t>
            </a:r>
            <a:r>
              <a:rPr lang="es-CO" sz="1800" dirty="0"/>
              <a:t>en asocio con </a:t>
            </a:r>
            <a:r>
              <a:rPr lang="es-CO" sz="1800" dirty="0" smtClean="0"/>
              <a:t>CETA.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4733</TotalTime>
  <Words>148</Words>
  <Application>Microsoft Office PowerPoint</Application>
  <PresentationFormat>On-screen Show (4:3)</PresentationFormat>
  <Paragraphs>16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1219</cp:revision>
  <dcterms:created xsi:type="dcterms:W3CDTF">2010-02-05T13:43:46Z</dcterms:created>
  <dcterms:modified xsi:type="dcterms:W3CDTF">2012-09-09T22:56:37Z</dcterms:modified>
</cp:coreProperties>
</file>