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7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104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03/05/2010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03/05/2010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03/05/2010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03/05/2010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03/05/2010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03/05/2010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03/05/2010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03/05/2010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03/05/2010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03/05/2010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03/05/2010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03/05/2010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03/05/2010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12, mayo 3 </a:t>
            </a:r>
            <a:r>
              <a:rPr lang="es-CO" dirty="0" smtClean="0"/>
              <a:t>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pasado 26 de </a:t>
            </a:r>
            <a:r>
              <a:rPr lang="es-CO" sz="1800" dirty="0" smtClean="0"/>
              <a:t>abril, </a:t>
            </a:r>
            <a:r>
              <a:rPr lang="es-CO" sz="1800" dirty="0" smtClean="0"/>
              <a:t>se </a:t>
            </a:r>
            <a:r>
              <a:rPr lang="es-CO" sz="1800" dirty="0" smtClean="0"/>
              <a:t>llevó </a:t>
            </a:r>
            <a:r>
              <a:rPr lang="es-CO" sz="1800" dirty="0" smtClean="0"/>
              <a:t>a cabo </a:t>
            </a:r>
            <a:r>
              <a:rPr lang="es-CO" sz="1800" dirty="0" smtClean="0"/>
              <a:t>una reunión </a:t>
            </a:r>
            <a:r>
              <a:rPr lang="es-CO" sz="1800" dirty="0" smtClean="0"/>
              <a:t>con los estudiantes </a:t>
            </a:r>
            <a:r>
              <a:rPr lang="es-CO" sz="1800" dirty="0" smtClean="0"/>
              <a:t>interesados en las </a:t>
            </a:r>
            <a:r>
              <a:rPr lang="es-CO" sz="1800" dirty="0" smtClean="0"/>
              <a:t>prácticas sociales </a:t>
            </a:r>
            <a:r>
              <a:rPr lang="es-CO" sz="1800" dirty="0" smtClean="0"/>
              <a:t>2010-II. Se </a:t>
            </a:r>
            <a:r>
              <a:rPr lang="es-CO" sz="1800" dirty="0" smtClean="0"/>
              <a:t>inscribieron 25 personas</a:t>
            </a:r>
            <a:r>
              <a:rPr lang="es-CO" sz="1800" dirty="0" smtClean="0"/>
              <a:t>.</a:t>
            </a:r>
          </a:p>
          <a:p>
            <a:r>
              <a:rPr lang="es-CO" sz="1800" dirty="0" smtClean="0"/>
              <a:t>Circularon Novitas 255, Contrapartida 161 y Registro contable 11.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27 de abril, como parte de la actividades de la Red de Universidades con Especialización en Revisoría Fiscal , con la orientación de la profesora  Fabiola Torres Agudelo, de la Pontificia Universidad Javeriana, se estudió la ISA 265: </a:t>
            </a:r>
            <a:r>
              <a:rPr lang="es-CO" sz="1800" dirty="0" err="1" smtClean="0"/>
              <a:t>Communicating</a:t>
            </a:r>
            <a:r>
              <a:rPr lang="es-CO" sz="1800" dirty="0" smtClean="0"/>
              <a:t> </a:t>
            </a:r>
            <a:r>
              <a:rPr lang="es-CO" sz="1800" dirty="0" err="1" smtClean="0"/>
              <a:t>Deficiencies</a:t>
            </a:r>
            <a:r>
              <a:rPr lang="es-CO" sz="1800" dirty="0" smtClean="0"/>
              <a:t> in </a:t>
            </a:r>
            <a:r>
              <a:rPr lang="es-CO" sz="1800" dirty="0" err="1" smtClean="0"/>
              <a:t>Internal</a:t>
            </a:r>
            <a:r>
              <a:rPr lang="es-CO" sz="1800" dirty="0" smtClean="0"/>
              <a:t> Control </a:t>
            </a:r>
            <a:r>
              <a:rPr lang="es-CO" sz="1800" dirty="0" err="1" smtClean="0"/>
              <a:t>to</a:t>
            </a:r>
            <a:r>
              <a:rPr lang="es-CO" sz="1800" dirty="0" smtClean="0"/>
              <a:t> </a:t>
            </a:r>
            <a:r>
              <a:rPr lang="es-CO" sz="1800" dirty="0" err="1" smtClean="0"/>
              <a:t>Those</a:t>
            </a:r>
            <a:r>
              <a:rPr lang="es-CO" sz="1800" dirty="0" smtClean="0"/>
              <a:t> </a:t>
            </a:r>
            <a:r>
              <a:rPr lang="es-CO" sz="1800" dirty="0" err="1" smtClean="0"/>
              <a:t>Charged</a:t>
            </a:r>
            <a:r>
              <a:rPr lang="es-CO" sz="1800" dirty="0" smtClean="0"/>
              <a:t> </a:t>
            </a:r>
            <a:r>
              <a:rPr lang="es-CO" sz="1800" dirty="0" err="1" smtClean="0"/>
              <a:t>with</a:t>
            </a:r>
            <a:r>
              <a:rPr lang="es-CO" sz="1800" dirty="0" smtClean="0"/>
              <a:t> </a:t>
            </a:r>
            <a:r>
              <a:rPr lang="es-CO" sz="1800" dirty="0" err="1" smtClean="0"/>
              <a:t>Governance</a:t>
            </a:r>
            <a:r>
              <a:rPr lang="es-CO" sz="1800" dirty="0" smtClean="0"/>
              <a:t> and </a:t>
            </a:r>
            <a:r>
              <a:rPr lang="es-CO" sz="1800" dirty="0" smtClean="0"/>
              <a:t>Management.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27 de abril se </a:t>
            </a:r>
            <a:r>
              <a:rPr lang="es-CO" sz="1800" dirty="0" smtClean="0"/>
              <a:t>reunió el </a:t>
            </a:r>
            <a:r>
              <a:rPr lang="es-CO" sz="1800" dirty="0" smtClean="0"/>
              <a:t>Comité de </a:t>
            </a:r>
            <a:r>
              <a:rPr lang="es-CO" sz="1800" dirty="0" smtClean="0"/>
              <a:t>Biblioteca, en el cual </a:t>
            </a:r>
            <a:r>
              <a:rPr lang="es-CO" sz="1800" dirty="0" smtClean="0"/>
              <a:t>participó  la Profesora Maria Victoria </a:t>
            </a:r>
            <a:r>
              <a:rPr lang="es-CO" sz="1800" dirty="0" smtClean="0"/>
              <a:t>Uribe en representación del </a:t>
            </a:r>
            <a:r>
              <a:rPr lang="es-CO" sz="1800" dirty="0" smtClean="0"/>
              <a:t>Departamento de Ciencias </a:t>
            </a:r>
            <a:r>
              <a:rPr lang="es-CO" sz="1800" dirty="0" smtClean="0"/>
              <a:t>Contables. Se dieron </a:t>
            </a:r>
            <a:r>
              <a:rPr lang="es-CO" sz="1800" dirty="0" smtClean="0"/>
              <a:t>a conocer pautas para </a:t>
            </a:r>
            <a:r>
              <a:rPr lang="es-CO" sz="1800" dirty="0" smtClean="0"/>
              <a:t>hacer solicitudes </a:t>
            </a:r>
            <a:r>
              <a:rPr lang="es-CO" sz="1800" dirty="0" smtClean="0"/>
              <a:t>de adquisición de materiales, herramientas para seleccionar y evaluar el material bibliográfico existente y </a:t>
            </a:r>
            <a:r>
              <a:rPr lang="es-CO" sz="1800" dirty="0" smtClean="0"/>
              <a:t>otras novedades </a:t>
            </a:r>
            <a:r>
              <a:rPr lang="es-CO" sz="1800" dirty="0" smtClean="0"/>
              <a:t>relacionadas con el funcionamiento de la Biblioteca.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Del </a:t>
            </a:r>
            <a:r>
              <a:rPr lang="es-CO" sz="1800" dirty="0" smtClean="0"/>
              <a:t>3 al 14 de </a:t>
            </a:r>
            <a:r>
              <a:rPr lang="es-CO" sz="1800" dirty="0" smtClean="0"/>
              <a:t>mayo, se realizará en la </a:t>
            </a:r>
            <a:r>
              <a:rPr lang="es-CO" sz="1800" dirty="0" smtClean="0"/>
              <a:t>Tienda Javeriana una </a:t>
            </a:r>
            <a:r>
              <a:rPr lang="es-CO" sz="1800" dirty="0" smtClean="0"/>
              <a:t>muestra </a:t>
            </a:r>
            <a:r>
              <a:rPr lang="es-CO" sz="1800" dirty="0" smtClean="0"/>
              <a:t>de textos </a:t>
            </a:r>
            <a:r>
              <a:rPr lang="es-CO" sz="1800" dirty="0" smtClean="0"/>
              <a:t>universitarios.</a:t>
            </a:r>
          </a:p>
          <a:p>
            <a:r>
              <a:rPr lang="es-CO" sz="1800" dirty="0" smtClean="0"/>
              <a:t>Los </a:t>
            </a:r>
            <a:r>
              <a:rPr lang="es-CO" sz="1800" dirty="0" smtClean="0"/>
              <a:t>Directores de Departamento de la Facultad se reunieron para </a:t>
            </a:r>
            <a:r>
              <a:rPr lang="es-CO" sz="1800" dirty="0" smtClean="0"/>
              <a:t>preparar información necesaria en el trámite de Acreditación Institucional de la Universidad.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pasado 29 de </a:t>
            </a:r>
            <a:r>
              <a:rPr lang="es-CO" sz="1800" dirty="0" smtClean="0"/>
              <a:t>abril, </a:t>
            </a:r>
            <a:r>
              <a:rPr lang="es-CO" sz="1800" dirty="0" smtClean="0"/>
              <a:t>la profesora Maria Victoria Uribe del Departamento de Ciencias </a:t>
            </a:r>
            <a:r>
              <a:rPr lang="es-CO" sz="1800" dirty="0" smtClean="0"/>
              <a:t>Contables, la </a:t>
            </a:r>
            <a:r>
              <a:rPr lang="es-CO" sz="1800" dirty="0" smtClean="0"/>
              <a:t>Coordinadora de Mercadeo de la Facultad de Ciencias Económicas y </a:t>
            </a:r>
            <a:r>
              <a:rPr lang="es-CO" sz="1800" dirty="0" smtClean="0"/>
              <a:t>Administrativas, </a:t>
            </a:r>
            <a:r>
              <a:rPr lang="es-CO" sz="1800" dirty="0" smtClean="0"/>
              <a:t>Dra. Giovanna Carranza y el Agente de </a:t>
            </a:r>
            <a:r>
              <a:rPr lang="es-CO" sz="1800" dirty="0" smtClean="0"/>
              <a:t>Pastoral, </a:t>
            </a:r>
            <a:r>
              <a:rPr lang="es-CO" sz="1800" dirty="0" smtClean="0"/>
              <a:t>Dr. Carlos </a:t>
            </a:r>
            <a:r>
              <a:rPr lang="es-CO" sz="1800" dirty="0" smtClean="0"/>
              <a:t>Corredor, en representación de la Facultad </a:t>
            </a:r>
            <a:r>
              <a:rPr lang="es-CO" sz="1800" dirty="0" smtClean="0"/>
              <a:t>de Ciencias Económicas y Administrativas </a:t>
            </a:r>
            <a:r>
              <a:rPr lang="es-CO" sz="1800" dirty="0" smtClean="0"/>
              <a:t>, participaron en </a:t>
            </a:r>
            <a:r>
              <a:rPr lang="es-CO" sz="1800" dirty="0" smtClean="0"/>
              <a:t>la iniciativa </a:t>
            </a:r>
            <a:r>
              <a:rPr lang="es-CO" sz="1800" dirty="0" smtClean="0"/>
              <a:t>de la </a:t>
            </a:r>
            <a:r>
              <a:rPr lang="es-CO" sz="1800" dirty="0" smtClean="0"/>
              <a:t>Oficina de Promoción Institucional </a:t>
            </a:r>
            <a:r>
              <a:rPr lang="es-CO" sz="1800" dirty="0" smtClean="0"/>
              <a:t>de la Universidad para presentar las carreras ante los estudiantes del </a:t>
            </a:r>
            <a:r>
              <a:rPr lang="es-CO" sz="1800" dirty="0" smtClean="0"/>
              <a:t>Colegio San </a:t>
            </a:r>
            <a:r>
              <a:rPr lang="es-CO" sz="1800" dirty="0" smtClean="0"/>
              <a:t>Carlos.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jueves 29 de abril, el profesor Hernando Bermúdez Gómez participó como conferencista en el Seminario “Insolvencia de la persona natural no comerciante (ley 1380) y sus  relaciones con la insolvencia empresarial</a:t>
            </a:r>
            <a:r>
              <a:rPr lang="es-CO" sz="1800" dirty="0" smtClean="0"/>
              <a:t>”, organizado </a:t>
            </a:r>
            <a:r>
              <a:rPr lang="es-CO" sz="1800" dirty="0" smtClean="0"/>
              <a:t>por la Superintendencia de Sociedades.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viernes 30, en </a:t>
            </a:r>
            <a:r>
              <a:rPr lang="es-CO" sz="1800" dirty="0" smtClean="0"/>
              <a:t>la ciudad de </a:t>
            </a:r>
            <a:r>
              <a:rPr lang="es-CO" sz="1800" dirty="0" smtClean="0"/>
              <a:t>Bucaramanga, </a:t>
            </a:r>
            <a:r>
              <a:rPr lang="es-CO" sz="1800" dirty="0" smtClean="0"/>
              <a:t>se realizó una reunión más del Convenio de Cooperación </a:t>
            </a:r>
            <a:r>
              <a:rPr lang="es-CO" sz="1800" dirty="0" smtClean="0"/>
              <a:t>entre Universidades</a:t>
            </a:r>
            <a:r>
              <a:rPr lang="es-CO" sz="1800" dirty="0" smtClean="0"/>
              <a:t>, con la </a:t>
            </a:r>
            <a:r>
              <a:rPr lang="es-CO" sz="1800" dirty="0" smtClean="0"/>
              <a:t>participación de </a:t>
            </a:r>
            <a:r>
              <a:rPr lang="es-CO" sz="1800" dirty="0" smtClean="0"/>
              <a:t>los profesores Fabiola Torres Agudelo, Gabriel Rueda Delgado y Braulio Rodríguez Castro. Entre los temas tratados </a:t>
            </a:r>
            <a:r>
              <a:rPr lang="es-CO" sz="1800" dirty="0" smtClean="0"/>
              <a:t>estuvo </a:t>
            </a:r>
            <a:r>
              <a:rPr lang="es-CO" sz="1800" dirty="0" smtClean="0"/>
              <a:t>el II Encuentro de Profesores, </a:t>
            </a:r>
            <a:r>
              <a:rPr lang="es-CO" sz="1800" dirty="0" smtClean="0"/>
              <a:t>que se realizará en </a:t>
            </a:r>
            <a:r>
              <a:rPr lang="es-CO" sz="1800" dirty="0" smtClean="0"/>
              <a:t>marzo de 2011.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 ocasión del Día de la Madre, todas están invitadas a la “Celebración de Acción de Gracias”, el 14 de mayo de 2010 a las 4:30 p.m. en la Capilla San Francisco </a:t>
            </a:r>
            <a:r>
              <a:rPr lang="es-CO" sz="1800" dirty="0" smtClean="0"/>
              <a:t>Javier.</a:t>
            </a:r>
          </a:p>
          <a:p>
            <a:r>
              <a:rPr lang="es-CO" sz="1800" dirty="0" smtClean="0"/>
              <a:t>Del 24 de mayo al 1 de septiembre se realizará un Diplomado en Auditoría Forense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4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473</TotalTime>
  <Words>448</Words>
  <Application>Microsoft Office PowerPoint</Application>
  <PresentationFormat>Presentación en pantalla (4:3)</PresentationFormat>
  <Paragraphs>17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Diapositiva 2</vt:lpstr>
      <vt:lpstr>Diapositiva 3</vt:lpstr>
      <vt:lpstr>Diapositiva 4</vt:lpstr>
      <vt:lpstr>Diapositiva 5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83</cp:revision>
  <dcterms:created xsi:type="dcterms:W3CDTF">2010-02-05T13:43:46Z</dcterms:created>
  <dcterms:modified xsi:type="dcterms:W3CDTF">2010-05-03T19:09:24Z</dcterms:modified>
</cp:coreProperties>
</file>