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3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17/09/2012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17/09/2012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17/09/2012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17/09/2012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17/09/2012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17/09/2012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17/09/2012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17/09/2012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17/09/2012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17/09/2012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17/09/2012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17/09/2012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17/09/2012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120, </a:t>
            </a:r>
            <a:r>
              <a:rPr lang="es-CO" dirty="0" smtClean="0"/>
              <a:t>septiembre 17 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365 - Contrapartida 572 a 575 - Registro contable </a:t>
            </a:r>
            <a:r>
              <a:rPr lang="es-CO" sz="1800" dirty="0" smtClean="0"/>
              <a:t>119.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</a:t>
            </a:r>
            <a:r>
              <a:rPr lang="es-CO" sz="1800" dirty="0" smtClean="0"/>
              <a:t>planta conversaron sobre los perfiles de entrada, de egreso y ocupacional de la Carrera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plenaria realizada el viernes 14 de septiembre, los profesores del Departamento de Ciencias Contables escucharon una magnífica intervención del Decano del Medio, Padre Gilberto Cely S.J.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organizó un </a:t>
            </a:r>
            <a:r>
              <a:rPr lang="es-CO" sz="1800" dirty="0" smtClean="0"/>
              <a:t>retiro espiritual </a:t>
            </a:r>
            <a:r>
              <a:rPr lang="es-CO" sz="1800" dirty="0"/>
              <a:t>para los profesores de la </a:t>
            </a:r>
            <a:r>
              <a:rPr lang="es-CO" sz="1800" dirty="0" smtClean="0"/>
              <a:t>Facultad.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llevará a cabo una capacitación de actualización sobre los aspectos administrativos de la ejecución de los proyectos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</a:t>
            </a:r>
            <a:r>
              <a:rPr lang="es-CO" sz="1800" dirty="0"/>
              <a:t>Contabilidad Internacional (GECI) continuó el estudio de la Norma Internacional de Información Financiera </a:t>
            </a:r>
            <a:r>
              <a:rPr lang="es-CO" sz="1800" dirty="0" smtClean="0"/>
              <a:t>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En varias clases se realizó la actividad “Construir entre todos”, como parte de las actividades de la Semana por la Paz.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los contadores públicos Richard Gabriel Gasca Buelvas y Jesús Rueda </a:t>
            </a:r>
            <a:r>
              <a:rPr lang="es-CO" sz="1800" dirty="0" smtClean="0"/>
              <a:t>Guerrero expusieron </a:t>
            </a:r>
            <a:r>
              <a:rPr lang="es-CO" sz="1800" dirty="0"/>
              <a:t>el tema XBRL en </a:t>
            </a:r>
            <a:r>
              <a:rPr lang="es-CO" sz="1800" dirty="0" smtClean="0"/>
              <a:t>Colombia.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29435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4756</TotalTime>
  <Words>188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1227</cp:revision>
  <dcterms:created xsi:type="dcterms:W3CDTF">2010-02-05T13:43:46Z</dcterms:created>
  <dcterms:modified xsi:type="dcterms:W3CDTF">2012-09-17T12:57:07Z</dcterms:modified>
</cp:coreProperties>
</file>