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120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23/09/2012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23/09/2012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23/09/2012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23/09/2012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23/09/2012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23/09/2012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23/09/2012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23/09/2012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23/09/2012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23/09/2012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23/09/2012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23/09/2012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23/09/2012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121, </a:t>
            </a:r>
            <a:r>
              <a:rPr lang="es-CO" dirty="0" smtClean="0"/>
              <a:t>septiembre </a:t>
            </a:r>
            <a:r>
              <a:rPr lang="es-CO" dirty="0" smtClean="0"/>
              <a:t>24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366 - Contrapartida 576 a 578 - Registro contable </a:t>
            </a:r>
            <a:r>
              <a:rPr lang="es-CO" sz="1800" dirty="0" smtClean="0"/>
              <a:t>120.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En desarrollo del programa de mejoramiento del </a:t>
            </a:r>
            <a:r>
              <a:rPr lang="es-CO" sz="1800" dirty="0"/>
              <a:t>clima organizacional, se </a:t>
            </a:r>
            <a:r>
              <a:rPr lang="es-CO" sz="1800" dirty="0" smtClean="0"/>
              <a:t>activó el Buzón </a:t>
            </a:r>
            <a:r>
              <a:rPr lang="es-CO" sz="1800" dirty="0"/>
              <a:t>Virtual de búsqueda de explicaciones y soluciones para facilitar la construcción colectiva de los planes de mejoramiento en cada </a:t>
            </a:r>
            <a:r>
              <a:rPr lang="es-CO" sz="1800" dirty="0" smtClean="0"/>
              <a:t>unidad.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encuentran disponibles en la biblioteca las versiones 2012 de los </a:t>
            </a:r>
            <a:r>
              <a:rPr lang="es-CO" sz="1800" i="1" dirty="0" err="1" smtClean="0"/>
              <a:t>Handbooks</a:t>
            </a:r>
            <a:r>
              <a:rPr lang="es-CO" sz="1800" dirty="0" smtClean="0"/>
              <a:t> de </a:t>
            </a:r>
            <a:r>
              <a:rPr lang="es-CO" sz="1800" dirty="0" err="1" smtClean="0"/>
              <a:t>Ifac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abrieron las inscripciones al XXII campamento de liderazgo universitario.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Por cuarta vez se reunieron los profesores de la red de universidades para la formación en revisoría fiscal que están diseñando la cátedra itinerante de ética profesional Juan José </a:t>
            </a:r>
            <a:r>
              <a:rPr lang="es-CO" sz="1800" dirty="0" err="1" smtClean="0"/>
              <a:t>Amézquita</a:t>
            </a:r>
            <a:r>
              <a:rPr lang="es-CO" sz="1800" dirty="0" smtClean="0"/>
              <a:t> Piar. En esta ocasión analizaron la estructura del código de ética para contadores profesionales emitido por el </a:t>
            </a:r>
            <a:r>
              <a:rPr lang="es-CO" sz="1800" dirty="0" err="1" smtClean="0"/>
              <a:t>Iesba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La Biblioteca General puso </a:t>
            </a:r>
            <a:r>
              <a:rPr lang="es-CO" sz="1800" dirty="0"/>
              <a:t>al servicio </a:t>
            </a:r>
            <a:r>
              <a:rPr lang="es-CO" sz="1800" dirty="0" smtClean="0"/>
              <a:t>una nueva </a:t>
            </a:r>
            <a:r>
              <a:rPr lang="es-CO" sz="1800" dirty="0"/>
              <a:t>sala especializada en aplicaciones financieras (</a:t>
            </a:r>
            <a:r>
              <a:rPr lang="es-CO" sz="1800" dirty="0" err="1"/>
              <a:t>Bloomberg</a:t>
            </a:r>
            <a:r>
              <a:rPr lang="es-CO" sz="1800" dirty="0"/>
              <a:t>, i-</a:t>
            </a:r>
            <a:r>
              <a:rPr lang="es-CO" sz="1800" dirty="0" err="1"/>
              <a:t>Think</a:t>
            </a:r>
            <a:r>
              <a:rPr lang="es-CO" sz="1800" dirty="0"/>
              <a:t>, </a:t>
            </a:r>
            <a:r>
              <a:rPr lang="es-CO" sz="1800" dirty="0" err="1"/>
              <a:t>Risk</a:t>
            </a:r>
            <a:r>
              <a:rPr lang="es-CO" sz="1800" dirty="0"/>
              <a:t>, ...) 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coordinadores de la Red para la formación en revisoría fiscal se reunieron y avanzaron en la organización </a:t>
            </a:r>
            <a:r>
              <a:rPr lang="es-CO" sz="1800" dirty="0"/>
              <a:t>del foro </a:t>
            </a:r>
            <a:r>
              <a:rPr lang="es-CO" sz="1800" dirty="0" smtClean="0"/>
              <a:t>“El </a:t>
            </a:r>
            <a:r>
              <a:rPr lang="es-CO" sz="1800" dirty="0"/>
              <a:t>futuro de la Revisoría </a:t>
            </a:r>
            <a:r>
              <a:rPr lang="es-CO" sz="1800" dirty="0" smtClean="0"/>
              <a:t>Fiscal”.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Edgar Emilio Salazar </a:t>
            </a:r>
            <a:r>
              <a:rPr lang="es-CO" sz="1800" dirty="0"/>
              <a:t>Baquero participará en el Congreso  Global de Negocios que se celebrará en Cancún, México, los días 24 y  25 de septiembre de </a:t>
            </a:r>
            <a:r>
              <a:rPr lang="es-CO" sz="1800" dirty="0" smtClean="0"/>
              <a:t>2012.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9435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Centro de Estudios en Derecho Contable (CEDC) avanzó en su reflexión sobre la NIIF 10.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profesor Hernando Bermúdez Gómez participó en la reunión mensual del comité técnico del ICDT.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4699583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4789</TotalTime>
  <Words>259</Words>
  <Application>Microsoft Office PowerPoint</Application>
  <PresentationFormat>On-screen Show (4:3)</PresentationFormat>
  <Paragraphs>23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1239</cp:revision>
  <dcterms:created xsi:type="dcterms:W3CDTF">2010-02-05T13:43:46Z</dcterms:created>
  <dcterms:modified xsi:type="dcterms:W3CDTF">2012-09-23T21:10:48Z</dcterms:modified>
</cp:coreProperties>
</file>