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20" y="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30/09/2012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30/09/2012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30/09/2012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30/09/2012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30/09/2012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30/09/2012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30/09/2012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30/09/2012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30/09/2012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30/09/2012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30/09/2012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30/09/2012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30/09/2012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122, octubre 1 de </a:t>
            </a:r>
            <a:r>
              <a:rPr lang="es-CO" dirty="0" smtClean="0"/>
              <a:t>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367 - Contrapartida 579 a 583 - Registro contable </a:t>
            </a:r>
            <a:r>
              <a:rPr lang="es-CO" sz="1800" dirty="0" smtClean="0"/>
              <a:t>121.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24 de septiembre se llevó a cabo en las instalaciones de la Universidad </a:t>
            </a:r>
            <a:r>
              <a:rPr lang="es-CO" sz="1800" dirty="0"/>
              <a:t>el foro  Proceso de convergencia hacia las Normas Internacionales de Información Financiera y de Aseguramiento 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profesores de la Unidad de </a:t>
            </a:r>
            <a:r>
              <a:rPr lang="es-CO" sz="1800" dirty="0"/>
              <a:t>Aseguramiento analizaron el borrador de la Norma Internacional de Educación No. 8 </a:t>
            </a:r>
            <a:r>
              <a:rPr lang="es-CO" sz="1800" dirty="0" smtClean="0"/>
              <a:t>Revisada.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el marco de la revisión curricular, los profesores de planta compartieron sobre los perfiles de entrada, de egreso y ocupacional del programa de Contaduría Pública.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Biblioteca Central informó que recibió 8 nuevos títulos para la colección de ciencias contables.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Contabilidad Internacional (GECI) avanzó en su análisis de la norma internacional de información financiera sobre valor razonable.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de Estudios en Aseguramiento de Información (GEAI) revisó la norma sobre examen de información financiera prospectiva.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el </a:t>
            </a:r>
            <a:r>
              <a:rPr lang="pt-BR" sz="1800" dirty="0"/>
              <a:t>contador público César Augusto Salazar </a:t>
            </a:r>
            <a:r>
              <a:rPr lang="pt-BR" sz="1800" dirty="0" smtClean="0"/>
              <a:t>Baquero expuso el tema </a:t>
            </a:r>
            <a:r>
              <a:rPr lang="es-CO" sz="1800" dirty="0"/>
              <a:t>Principales exenciones en la aplicación por primera vez de las </a:t>
            </a:r>
            <a:r>
              <a:rPr lang="es-CO" sz="1800" dirty="0" smtClean="0"/>
              <a:t>NIIF.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294351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4838</TotalTime>
  <Words>201</Words>
  <Application>Microsoft Office PowerPoint</Application>
  <PresentationFormat>On-screen Show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1250</cp:revision>
  <dcterms:created xsi:type="dcterms:W3CDTF">2010-02-05T13:43:46Z</dcterms:created>
  <dcterms:modified xsi:type="dcterms:W3CDTF">2012-10-01T00:30:36Z</dcterms:modified>
</cp:coreProperties>
</file>