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07/10/2012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07/10/2012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07/10/2012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07/10/2012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07/10/2012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07/10/2012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07/10/2012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07/10/2012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07/10/2012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07/10/2012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07/10/2012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07/10/2012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07/10/2012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123, </a:t>
            </a:r>
            <a:r>
              <a:rPr lang="es-CO" dirty="0" smtClean="0"/>
              <a:t>octubre </a:t>
            </a:r>
            <a:r>
              <a:rPr lang="es-CO" dirty="0" smtClean="0"/>
              <a:t>8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368 - Contrapartida 584 a 586 - Registro contable </a:t>
            </a:r>
            <a:r>
              <a:rPr lang="es-CO" sz="1800" dirty="0" smtClean="0"/>
              <a:t>122.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en curso el período de inscripciones para participar en la IV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red para la formación en revisoría fiscal esta organizando un foro sobre el futuro de la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planta analizaron el documento </a:t>
            </a:r>
            <a:r>
              <a:rPr lang="en-US" sz="1800" dirty="0"/>
              <a:t>Competent and Versatile: How Professional Accountants in Business Drive Sustainable </a:t>
            </a:r>
            <a:r>
              <a:rPr lang="en-US" sz="1800" dirty="0" smtClean="0"/>
              <a:t>Success.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la unidad de contabilidad y aseguramiento gubernamental dictarán un curso-taller cerrado para la </a:t>
            </a:r>
            <a:r>
              <a:rPr lang="es-CO" sz="1800" dirty="0" err="1"/>
              <a:t>Policia</a:t>
            </a:r>
            <a:r>
              <a:rPr lang="es-CO" sz="1800" dirty="0"/>
              <a:t> Metropolitana de Bogotá en el cual se tratarán temáticas relacionadas con planeación, presupuesto público, contabilidad gubernamental y sistema integrado de </a:t>
            </a:r>
            <a:r>
              <a:rPr lang="es-CO" sz="1800" dirty="0" err="1"/>
              <a:t>informaciòn</a:t>
            </a:r>
            <a:r>
              <a:rPr lang="es-CO" sz="1800" dirty="0"/>
              <a:t> SIIF, la capacitación inicia el 8 de octubre y se extiende hasta finales de </a:t>
            </a:r>
            <a:r>
              <a:rPr lang="es-CO" sz="1800" dirty="0" smtClean="0"/>
              <a:t>noviembre.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Comisión del Área Contable revisó los avances logrados en materia de metas y tácticas previstas en la planeación tributaria.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finalizó el estudio de la </a:t>
            </a:r>
            <a:r>
              <a:rPr lang="en-US" sz="1800" dirty="0"/>
              <a:t>IFRS 10 Consolidated Financial </a:t>
            </a:r>
            <a:r>
              <a:rPr lang="en-US" sz="1800" dirty="0" smtClean="0"/>
              <a:t>Statements.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organizó un Diplomado en Educación y Pedagogía para Docentes </a:t>
            </a:r>
            <a:r>
              <a:rPr lang="es-CO" sz="1800" dirty="0" smtClean="0"/>
              <a:t>Virtual.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29435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err="1" smtClean="0"/>
              <a:t>Khadyd</a:t>
            </a:r>
            <a:r>
              <a:rPr lang="es-CO" sz="1800" dirty="0" smtClean="0"/>
              <a:t> </a:t>
            </a:r>
            <a:r>
              <a:rPr lang="es-CO" sz="1800" dirty="0" err="1" smtClean="0"/>
              <a:t>Arciria</a:t>
            </a:r>
            <a:r>
              <a:rPr lang="es-CO" sz="1800" dirty="0"/>
              <a:t> y Miller </a:t>
            </a:r>
            <a:r>
              <a:rPr lang="es-CO" sz="1800" dirty="0" err="1" smtClean="0"/>
              <a:t>Villamarin</a:t>
            </a:r>
            <a:r>
              <a:rPr lang="es-CO" sz="1800" dirty="0"/>
              <a:t> participarán en el II Congreso Internacional de Investigación Contable, IV Encuentro Universitario de Investigación </a:t>
            </a:r>
            <a:r>
              <a:rPr lang="es-CO" sz="1800" dirty="0" smtClean="0"/>
              <a:t>Contable.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Están en curso las acciones preparatorias del presupuesto para el año 2013.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18166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La Secretaria de Planeación de la Universidad ha dado a conocer </a:t>
            </a:r>
            <a:r>
              <a:rPr lang="es-CO" sz="1800" dirty="0" smtClean="0"/>
              <a:t>el </a:t>
            </a:r>
            <a:r>
              <a:rPr lang="es-CO" sz="1800" dirty="0"/>
              <a:t>resultado del Estudio de Seguimiento a Recién Egresados de programas académicos de pregrado de la Sede </a:t>
            </a:r>
            <a:r>
              <a:rPr lang="es-CO" sz="1800" dirty="0" smtClean="0"/>
              <a:t>Central.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presentaron 22 ponencias en el VIII Congreso de Estudiantes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9533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4887</TotalTime>
  <Words>283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1267</cp:revision>
  <dcterms:created xsi:type="dcterms:W3CDTF">2010-02-05T13:43:46Z</dcterms:created>
  <dcterms:modified xsi:type="dcterms:W3CDTF">2012-10-07T21:57:35Z</dcterms:modified>
</cp:coreProperties>
</file>