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14/10/2012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14/10/2012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14/10/2012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14/10/2012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14/10/2012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14/10/2012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14/10/2012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14/10/2012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14/10/2012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124, </a:t>
            </a:r>
            <a:r>
              <a:rPr lang="es-CO" dirty="0" smtClean="0"/>
              <a:t>octubre </a:t>
            </a:r>
            <a:r>
              <a:rPr lang="es-CO" dirty="0" smtClean="0"/>
              <a:t>16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369 - Contrapartida 587 a 588 - Registro contable </a:t>
            </a:r>
            <a:r>
              <a:rPr lang="es-CO" sz="1800" dirty="0" smtClean="0"/>
              <a:t>123.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la profesora </a:t>
            </a:r>
            <a:r>
              <a:rPr lang="es-CO" sz="1800" dirty="0" err="1"/>
              <a:t>Jenith</a:t>
            </a:r>
            <a:r>
              <a:rPr lang="es-CO" sz="1800" dirty="0"/>
              <a:t> Esmeralda Linares </a:t>
            </a:r>
            <a:r>
              <a:rPr lang="es-CO" sz="1800" dirty="0" smtClean="0"/>
              <a:t>Galván </a:t>
            </a:r>
            <a:r>
              <a:rPr lang="es-CO" sz="1800" dirty="0"/>
              <a:t>se refirió a las Pautas para la implementación del sistema antifraude en el marco del sistema de control </a:t>
            </a:r>
            <a:r>
              <a:rPr lang="es-CO" sz="1800" dirty="0" smtClean="0"/>
              <a:t>interno.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Vicerrectoría Administrativa divulgó las pautas para la elaboración del presupuesto 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Rector asignó funciones </a:t>
            </a:r>
            <a:r>
              <a:rPr lang="es-CO" sz="1800" dirty="0" smtClean="0"/>
              <a:t>a las </a:t>
            </a:r>
            <a:r>
              <a:rPr lang="es-CO" sz="1800" dirty="0"/>
              <a:t>nuevas Direcciones de Programas Académicos, de Asuntos Profesorales y de Asuntos Estudiantiles de la Vicerrectoría </a:t>
            </a:r>
            <a:r>
              <a:rPr lang="es-CO" sz="1800" dirty="0" smtClean="0"/>
              <a:t>Académica.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conocieron los resultados obtenidos por los estudiantes de contaduría pública javerianos en el examen Saber-Pro correspondiente al primer período de 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</a:t>
            </a:r>
            <a:r>
              <a:rPr lang="es-CO" sz="1800" dirty="0"/>
              <a:t>contabilidad internacional (GECI) </a:t>
            </a:r>
            <a:r>
              <a:rPr lang="es-CO" sz="1800" dirty="0" smtClean="0"/>
              <a:t>continuó con </a:t>
            </a:r>
            <a:r>
              <a:rPr lang="es-CO" sz="1800" dirty="0"/>
              <a:t>el estudio de las bases de conclusiones de la Norma Internacional de Información Financiera </a:t>
            </a:r>
            <a:r>
              <a:rPr lang="es-CO" sz="1800" dirty="0" smtClean="0"/>
              <a:t>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4923</TotalTime>
  <Words>149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1275</cp:revision>
  <dcterms:created xsi:type="dcterms:W3CDTF">2010-02-05T13:43:46Z</dcterms:created>
  <dcterms:modified xsi:type="dcterms:W3CDTF">2012-10-14T23:32:12Z</dcterms:modified>
</cp:coreProperties>
</file>